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charts/chart1.xml" ContentType="application/vnd.openxmlformats-officedocument.drawingml.chart+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sldIdLst>
    <p:sldId id="530" r:id="rId2"/>
    <p:sldId id="487" r:id="rId3"/>
    <p:sldId id="521" r:id="rId4"/>
    <p:sldId id="260" r:id="rId5"/>
    <p:sldId id="324" r:id="rId6"/>
    <p:sldId id="488" r:id="rId7"/>
    <p:sldId id="261" r:id="rId8"/>
    <p:sldId id="291" r:id="rId9"/>
    <p:sldId id="290" r:id="rId10"/>
    <p:sldId id="262" r:id="rId11"/>
    <p:sldId id="346" r:id="rId12"/>
    <p:sldId id="498" r:id="rId13"/>
    <p:sldId id="495" r:id="rId14"/>
    <p:sldId id="345" r:id="rId15"/>
    <p:sldId id="347" r:id="rId16"/>
    <p:sldId id="353" r:id="rId17"/>
    <p:sldId id="356" r:id="rId18"/>
    <p:sldId id="402" r:id="rId19"/>
    <p:sldId id="520" r:id="rId20"/>
    <p:sldId id="525" r:id="rId21"/>
    <p:sldId id="526" r:id="rId22"/>
    <p:sldId id="507" r:id="rId23"/>
    <p:sldId id="504" r:id="rId24"/>
    <p:sldId id="357" r:id="rId25"/>
    <p:sldId id="358" r:id="rId26"/>
    <p:sldId id="497" r:id="rId27"/>
    <p:sldId id="296" r:id="rId28"/>
    <p:sldId id="297" r:id="rId29"/>
    <p:sldId id="298" r:id="rId30"/>
    <p:sldId id="311" r:id="rId31"/>
    <p:sldId id="523" r:id="rId32"/>
    <p:sldId id="506" r:id="rId33"/>
    <p:sldId id="496" r:id="rId34"/>
    <p:sldId id="299" r:id="rId35"/>
    <p:sldId id="533" r:id="rId36"/>
    <p:sldId id="535" r:id="rId37"/>
    <p:sldId id="536" r:id="rId38"/>
    <p:sldId id="537" r:id="rId39"/>
    <p:sldId id="538" r:id="rId40"/>
    <p:sldId id="531" r:id="rId41"/>
    <p:sldId id="539" r:id="rId42"/>
    <p:sldId id="263" r:id="rId43"/>
    <p:sldId id="517" r:id="rId44"/>
    <p:sldId id="361" r:id="rId45"/>
    <p:sldId id="529" r:id="rId46"/>
    <p:sldId id="511" r:id="rId47"/>
    <p:sldId id="512" r:id="rId48"/>
    <p:sldId id="513" r:id="rId49"/>
    <p:sldId id="514" r:id="rId50"/>
    <p:sldId id="509" r:id="rId51"/>
    <p:sldId id="510" r:id="rId52"/>
    <p:sldId id="405" r:id="rId53"/>
    <p:sldId id="325" r:id="rId54"/>
    <p:sldId id="314" r:id="rId55"/>
    <p:sldId id="362" r:id="rId56"/>
    <p:sldId id="499" r:id="rId57"/>
    <p:sldId id="363" r:id="rId58"/>
    <p:sldId id="265" r:id="rId59"/>
    <p:sldId id="326" r:id="rId60"/>
    <p:sldId id="329" r:id="rId61"/>
    <p:sldId id="484" r:id="rId62"/>
    <p:sldId id="318" r:id="rId63"/>
    <p:sldId id="527" r:id="rId64"/>
    <p:sldId id="306" r:id="rId65"/>
    <p:sldId id="489" r:id="rId66"/>
    <p:sldId id="369" r:id="rId67"/>
    <p:sldId id="518" r:id="rId68"/>
    <p:sldId id="384" r:id="rId69"/>
    <p:sldId id="540" r:id="rId70"/>
    <p:sldId id="388" r:id="rId71"/>
    <p:sldId id="400" r:id="rId72"/>
    <p:sldId id="479" r:id="rId73"/>
    <p:sldId id="364" r:id="rId74"/>
    <p:sldId id="522" r:id="rId75"/>
    <p:sldId id="478" r:id="rId76"/>
    <p:sldId id="516" r:id="rId77"/>
    <p:sldId id="485" r:id="rId78"/>
    <p:sldId id="401" r:id="rId79"/>
    <p:sldId id="490" r:id="rId80"/>
    <p:sldId id="404" r:id="rId81"/>
    <p:sldId id="300" r:id="rId82"/>
    <p:sldId id="403" r:id="rId83"/>
    <p:sldId id="302" r:id="rId84"/>
    <p:sldId id="303" r:id="rId85"/>
    <p:sldId id="304" r:id="rId86"/>
    <p:sldId id="389" r:id="rId87"/>
    <p:sldId id="492" r:id="rId88"/>
    <p:sldId id="406" r:id="rId89"/>
    <p:sldId id="493" r:id="rId90"/>
    <p:sldId id="277" r:id="rId91"/>
    <p:sldId id="407" r:id="rId92"/>
    <p:sldId id="486" r:id="rId93"/>
    <p:sldId id="494" r:id="rId94"/>
    <p:sldId id="491" r:id="rId95"/>
    <p:sldId id="390" r:id="rId96"/>
    <p:sldId id="327" r:id="rId97"/>
    <p:sldId id="308" r:id="rId98"/>
    <p:sldId id="382"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AE7692-C9AE-45A6-BB06-EF3A0BB2B9E0}">
          <p14:sldIdLst>
            <p14:sldId id="530"/>
            <p14:sldId id="487"/>
            <p14:sldId id="521"/>
            <p14:sldId id="260"/>
            <p14:sldId id="324"/>
            <p14:sldId id="488"/>
            <p14:sldId id="261"/>
            <p14:sldId id="291"/>
            <p14:sldId id="290"/>
            <p14:sldId id="262"/>
            <p14:sldId id="346"/>
            <p14:sldId id="498"/>
            <p14:sldId id="495"/>
            <p14:sldId id="345"/>
            <p14:sldId id="347"/>
            <p14:sldId id="353"/>
            <p14:sldId id="356"/>
            <p14:sldId id="402"/>
            <p14:sldId id="520"/>
            <p14:sldId id="525"/>
            <p14:sldId id="526"/>
            <p14:sldId id="507"/>
            <p14:sldId id="504"/>
            <p14:sldId id="357"/>
            <p14:sldId id="358"/>
            <p14:sldId id="497"/>
            <p14:sldId id="296"/>
            <p14:sldId id="297"/>
            <p14:sldId id="298"/>
            <p14:sldId id="311"/>
            <p14:sldId id="523"/>
            <p14:sldId id="506"/>
            <p14:sldId id="496"/>
            <p14:sldId id="299"/>
            <p14:sldId id="533"/>
            <p14:sldId id="535"/>
            <p14:sldId id="536"/>
            <p14:sldId id="537"/>
            <p14:sldId id="538"/>
            <p14:sldId id="531"/>
            <p14:sldId id="539"/>
            <p14:sldId id="263"/>
            <p14:sldId id="517"/>
            <p14:sldId id="361"/>
            <p14:sldId id="529"/>
            <p14:sldId id="511"/>
            <p14:sldId id="512"/>
            <p14:sldId id="513"/>
            <p14:sldId id="514"/>
            <p14:sldId id="509"/>
            <p14:sldId id="510"/>
            <p14:sldId id="405"/>
            <p14:sldId id="325"/>
            <p14:sldId id="314"/>
            <p14:sldId id="362"/>
            <p14:sldId id="499"/>
            <p14:sldId id="363"/>
            <p14:sldId id="265"/>
            <p14:sldId id="326"/>
            <p14:sldId id="329"/>
            <p14:sldId id="484"/>
            <p14:sldId id="318"/>
            <p14:sldId id="527"/>
            <p14:sldId id="306"/>
            <p14:sldId id="489"/>
            <p14:sldId id="369"/>
            <p14:sldId id="518"/>
            <p14:sldId id="384"/>
            <p14:sldId id="540"/>
            <p14:sldId id="388"/>
            <p14:sldId id="400"/>
            <p14:sldId id="479"/>
            <p14:sldId id="364"/>
            <p14:sldId id="522"/>
            <p14:sldId id="478"/>
            <p14:sldId id="516"/>
            <p14:sldId id="485"/>
            <p14:sldId id="401"/>
            <p14:sldId id="490"/>
            <p14:sldId id="404"/>
            <p14:sldId id="300"/>
            <p14:sldId id="403"/>
            <p14:sldId id="302"/>
            <p14:sldId id="303"/>
            <p14:sldId id="304"/>
            <p14:sldId id="389"/>
            <p14:sldId id="492"/>
            <p14:sldId id="406"/>
            <p14:sldId id="493"/>
            <p14:sldId id="277"/>
            <p14:sldId id="407"/>
            <p14:sldId id="486"/>
            <p14:sldId id="494"/>
            <p14:sldId id="491"/>
            <p14:sldId id="390"/>
            <p14:sldId id="327"/>
            <p14:sldId id="308"/>
            <p14:sldId id="3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FA\FA%20Brecha%20de%20g&#233;nero%20febrero%202021\Evoluci&#243;n%20brecha%20de%20g&#233;nero%20por%20tramos%20de%20edad.%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0047358210658392E-2"/>
          <c:y val="1.6030701361282464E-2"/>
          <c:w val="0.91164346304538102"/>
          <c:h val="0.96793859727743514"/>
        </c:manualLayout>
      </c:layout>
      <c:lineChart>
        <c:grouping val="standard"/>
        <c:varyColors val="0"/>
        <c:ser>
          <c:idx val="0"/>
          <c:order val="0"/>
          <c:tx>
            <c:strRef>
              <c:f>Hoja1!$G$21</c:f>
              <c:strCache>
                <c:ptCount val="1"/>
                <c:pt idx="0">
                  <c:v>% evolucion brecha salarial sobre tramo de edad anterior</c:v>
                </c:pt>
              </c:strCache>
            </c:strRef>
          </c:tx>
          <c:spPr>
            <a:ln w="28575" cap="rnd">
              <a:solidFill>
                <a:schemeClr val="accent3"/>
              </a:solidFill>
              <a:round/>
            </a:ln>
            <a:effectLst/>
          </c:spPr>
          <c:marker>
            <c:symbol val="none"/>
          </c:marker>
          <c:cat>
            <c:strRef>
              <c:f>Hoja1!$F$22:$F$29</c:f>
              <c:strCache>
                <c:ptCount val="8"/>
                <c:pt idx="0">
                  <c:v>25 a 29</c:v>
                </c:pt>
                <c:pt idx="1">
                  <c:v>30 a 34</c:v>
                </c:pt>
                <c:pt idx="2">
                  <c:v>35 a 39</c:v>
                </c:pt>
                <c:pt idx="3">
                  <c:v>40 a 44</c:v>
                </c:pt>
                <c:pt idx="4">
                  <c:v>45 a 49</c:v>
                </c:pt>
                <c:pt idx="5">
                  <c:v>50 a 54</c:v>
                </c:pt>
                <c:pt idx="6">
                  <c:v>55 a 59</c:v>
                </c:pt>
                <c:pt idx="7">
                  <c:v>60 a 64</c:v>
                </c:pt>
              </c:strCache>
            </c:strRef>
          </c:cat>
          <c:val>
            <c:numRef>
              <c:f>Hoja1!$G$22:$G$29</c:f>
              <c:numCache>
                <c:formatCode>0%</c:formatCode>
                <c:ptCount val="8"/>
                <c:pt idx="0">
                  <c:v>-0.1158443150475023</c:v>
                </c:pt>
                <c:pt idx="1">
                  <c:v>0.43154246100519938</c:v>
                </c:pt>
                <c:pt idx="2">
                  <c:v>0.24576271186440754</c:v>
                </c:pt>
                <c:pt idx="3">
                  <c:v>0.11428571428571466</c:v>
                </c:pt>
                <c:pt idx="4">
                  <c:v>7.3085644514215939E-2</c:v>
                </c:pt>
                <c:pt idx="5">
                  <c:v>0.21570221066319956</c:v>
                </c:pt>
                <c:pt idx="6">
                  <c:v>0.10482684850915899</c:v>
                </c:pt>
                <c:pt idx="7">
                  <c:v>-0.30884666585986126</c:v>
                </c:pt>
              </c:numCache>
            </c:numRef>
          </c:val>
          <c:smooth val="0"/>
          <c:extLst>
            <c:ext xmlns:c16="http://schemas.microsoft.com/office/drawing/2014/chart" uri="{C3380CC4-5D6E-409C-BE32-E72D297353CC}">
              <c16:uniqueId val="{00000000-591C-E549-98C6-319FF10076B6}"/>
            </c:ext>
          </c:extLst>
        </c:ser>
        <c:dLbls>
          <c:showLegendKey val="0"/>
          <c:showVal val="0"/>
          <c:showCatName val="0"/>
          <c:showSerName val="0"/>
          <c:showPercent val="0"/>
          <c:showBubbleSize val="0"/>
        </c:dLbls>
        <c:smooth val="0"/>
        <c:axId val="150498304"/>
        <c:axId val="150524672"/>
      </c:lineChart>
      <c:catAx>
        <c:axId val="1504983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0524672"/>
        <c:crossesAt val="-0.30000000000000032"/>
        <c:auto val="1"/>
        <c:lblAlgn val="ctr"/>
        <c:lblOffset val="100"/>
        <c:noMultiLvlLbl val="0"/>
      </c:catAx>
      <c:valAx>
        <c:axId val="15052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504983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1">
    <c:autoUpdate val="0"/>
  </c:externalData>
</c:chartSpace>
</file>

<file path=ppt/diagrams/_rels/data29.xml.rels><?xml version="1.0" encoding="UTF-8" standalone="yes"?>
<Relationships xmlns="http://schemas.openxmlformats.org/package/2006/relationships"><Relationship Id="rId1" Type="http://schemas.openxmlformats.org/officeDocument/2006/relationships/hyperlink" Target="https://www.mites.gob.es/es/portada/herramienta_valoracion_puesto/index.htm" TargetMode="External"/></Relationships>
</file>

<file path=ppt/diagrams/_rels/data44.xml.rels><?xml version="1.0" encoding="UTF-8" standalone="yes"?>
<Relationships xmlns="http://schemas.openxmlformats.org/package/2006/relationships"><Relationship Id="rId1" Type="http://schemas.openxmlformats.org/officeDocument/2006/relationships/hyperlink" Target="https://www.eldiario.es/euskadi/subida-salarial-20-acaba-300-dias-huelga-limpiadoras-museo-guggenheim_1_8847845.html" TargetMode="External"/></Relationships>
</file>

<file path=ppt/diagrams/_rels/data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ata52.xml.rels><?xml version="1.0" encoding="UTF-8" standalone="yes"?>
<Relationships xmlns="http://schemas.openxmlformats.org/package/2006/relationships"><Relationship Id="rId2" Type="http://schemas.openxmlformats.org/officeDocument/2006/relationships/hyperlink" Target="http://www.eduardorojotorrecilla.es/2020/02/empleo-publico-baremo-de-meritos-la.html?m=1" TargetMode="External"/><Relationship Id="rId1" Type="http://schemas.openxmlformats.org/officeDocument/2006/relationships/hyperlink" Target="https://cincodias.elpais.com/cincodias/2020/02/20/legal/1582231935_671828.html?id_externo_rsoc=FB_CC" TargetMode="External"/></Relationships>
</file>

<file path=ppt/diagrams/_rels/data58.xml.rels><?xml version="1.0" encoding="UTF-8" standalone="yes"?>
<Relationships xmlns="http://schemas.openxmlformats.org/package/2006/relationships"><Relationship Id="rId1" Type="http://schemas.openxmlformats.org/officeDocument/2006/relationships/hyperlink" Target="https://www.laboral-social.com/no-cabe-reducir-plus-quebranto-moneda-en-funcion-jornada-realizada.html" TargetMode="External"/></Relationships>
</file>

<file path=ppt/diagrams/_rels/data60.xml.rels><?xml version="1.0" encoding="UTF-8" standalone="yes"?>
<Relationships xmlns="http://schemas.openxmlformats.org/package/2006/relationships"><Relationship Id="rId1" Type="http://schemas.openxmlformats.org/officeDocument/2006/relationships/hyperlink" Target="https://www.boe.es/doue/2014/069/L00112-00116.pdf)%5d" TargetMode="External"/></Relationships>
</file>

<file path=ppt/diagrams/_rels/data61.xml.rels><?xml version="1.0" encoding="UTF-8" standalone="yes"?>
<Relationships xmlns="http://schemas.openxmlformats.org/package/2006/relationships"><Relationship Id="rId1" Type="http://schemas.openxmlformats.org/officeDocument/2006/relationships/hyperlink" Target="https://ec.europa.eu/commission/presscorner/detail/es/ip_21_881" TargetMode="External"/></Relationships>
</file>

<file path=ppt/diagrams/_rels/data70.xml.rels><?xml version="1.0" encoding="UTF-8" standalone="yes"?>
<Relationships xmlns="http://schemas.openxmlformats.org/package/2006/relationships"><Relationship Id="rId1" Type="http://schemas.openxmlformats.org/officeDocument/2006/relationships/hyperlink" Target="http://www.eduardorojotorrecilla.es/2021/08/permite-la-copia-basica-del-contrato.html?m=1" TargetMode="External"/></Relationships>
</file>

<file path=ppt/diagrams/_rels/drawing29.xml.rels><?xml version="1.0" encoding="UTF-8" standalone="yes"?>
<Relationships xmlns="http://schemas.openxmlformats.org/package/2006/relationships"><Relationship Id="rId1" Type="http://schemas.openxmlformats.org/officeDocument/2006/relationships/hyperlink" Target="https://www.mites.gob.es/es/portada/herramienta_valoracion_puesto/index.htm" TargetMode="External"/></Relationships>
</file>

<file path=ppt/diagrams/_rels/drawing44.xml.rels><?xml version="1.0" encoding="UTF-8" standalone="yes"?>
<Relationships xmlns="http://schemas.openxmlformats.org/package/2006/relationships"><Relationship Id="rId1" Type="http://schemas.openxmlformats.org/officeDocument/2006/relationships/hyperlink" Target="https://www.eldiario.es/euskadi/subida-salarial-20-acaba-300-dias-huelga-limpiadoras-museo-guggenheim_1_8847845.html" TargetMode="External"/></Relationships>
</file>

<file path=ppt/diagrams/_rels/drawing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52.xml.rels><?xml version="1.0" encoding="UTF-8" standalone="yes"?>
<Relationships xmlns="http://schemas.openxmlformats.org/package/2006/relationships"><Relationship Id="rId2" Type="http://schemas.openxmlformats.org/officeDocument/2006/relationships/hyperlink" Target="http://www.eduardorojotorrecilla.es/2020/02/empleo-publico-baremo-de-meritos-la.html?m=1" TargetMode="External"/><Relationship Id="rId1" Type="http://schemas.openxmlformats.org/officeDocument/2006/relationships/hyperlink" Target="https://cincodias.elpais.com/cincodias/2020/02/20/legal/1582231935_671828.html?id_externo_rsoc=FB_CC" TargetMode="External"/></Relationships>
</file>

<file path=ppt/diagrams/_rels/drawing58.xml.rels><?xml version="1.0" encoding="UTF-8" standalone="yes"?>
<Relationships xmlns="http://schemas.openxmlformats.org/package/2006/relationships"><Relationship Id="rId1" Type="http://schemas.openxmlformats.org/officeDocument/2006/relationships/hyperlink" Target="https://www.laboral-social.com/no-cabe-reducir-plus-quebranto-moneda-en-funcion-jornada-realizada.html" TargetMode="External"/></Relationships>
</file>

<file path=ppt/diagrams/_rels/drawing60.xml.rels><?xml version="1.0" encoding="UTF-8" standalone="yes"?>
<Relationships xmlns="http://schemas.openxmlformats.org/package/2006/relationships"><Relationship Id="rId1" Type="http://schemas.openxmlformats.org/officeDocument/2006/relationships/hyperlink" Target="https://www.boe.es/doue/2014/069/L00112-00116.pdf)%5d" TargetMode="External"/></Relationships>
</file>

<file path=ppt/diagrams/_rels/drawing61.xml.rels><?xml version="1.0" encoding="UTF-8" standalone="yes"?>
<Relationships xmlns="http://schemas.openxmlformats.org/package/2006/relationships"><Relationship Id="rId1" Type="http://schemas.openxmlformats.org/officeDocument/2006/relationships/hyperlink" Target="https://ec.europa.eu/commission/presscorner/detail/es/ip_21_881" TargetMode="External"/></Relationships>
</file>

<file path=ppt/diagrams/_rels/drawing70.xml.rels><?xml version="1.0" encoding="UTF-8" standalone="yes"?>
<Relationships xmlns="http://schemas.openxmlformats.org/package/2006/relationships"><Relationship Id="rId1" Type="http://schemas.openxmlformats.org/officeDocument/2006/relationships/hyperlink" Target="http://www.eduardorojotorrecilla.es/2021/08/permite-la-copia-basica-del-contrato.html?m=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26B9C-37B8-4C56-890D-E613B574ED5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48CA845-E627-4E5B-B825-E418E7BDD8FF}">
      <dgm:prSet/>
      <dgm:spPr/>
      <dgm:t>
        <a:bodyPr/>
        <a:lstStyle/>
        <a:p>
          <a:r>
            <a:rPr lang="es-ES" b="0" i="1" dirty="0"/>
            <a:t>“Sigue… pendiente la desigualdad retributiva hombre/mujer, que no logra reducirse a pesar de todas las declaraciones de intenciones en favor de una idea que sería positiva en todos los órdenes, incluyendo desde luego el ético. El dato de que la mujer a nivel mundial gana sólo 77 centavos por cada dólar que gana el hombre sigue siendo inaceptable…” </a:t>
          </a:r>
          <a:endParaRPr lang="es-ES" dirty="0"/>
        </a:p>
      </dgm:t>
    </dgm:pt>
    <dgm:pt modelId="{E6A9F907-4441-48A1-A3D8-4EBF6C75EF9D}" type="parTrans" cxnId="{55A4AE36-B002-4D41-BBB7-47F33AF334FF}">
      <dgm:prSet/>
      <dgm:spPr/>
      <dgm:t>
        <a:bodyPr/>
        <a:lstStyle/>
        <a:p>
          <a:endParaRPr lang="es-ES"/>
        </a:p>
      </dgm:t>
    </dgm:pt>
    <dgm:pt modelId="{BEE3E75C-78FF-4BDD-BF6A-1688AAA37A23}" type="sibTrans" cxnId="{55A4AE36-B002-4D41-BBB7-47F33AF334FF}">
      <dgm:prSet/>
      <dgm:spPr/>
      <dgm:t>
        <a:bodyPr/>
        <a:lstStyle/>
        <a:p>
          <a:endParaRPr lang="es-ES"/>
        </a:p>
      </dgm:t>
    </dgm:pt>
    <dgm:pt modelId="{CC4C5640-94F9-4B9D-B4EE-F37A05601780}">
      <dgm:prSet/>
      <dgm:spPr/>
      <dgm:t>
        <a:bodyPr/>
        <a:lstStyle/>
        <a:p>
          <a:r>
            <a:rPr lang="es-ES" b="0" i="0" dirty="0"/>
            <a:t>“Desafíos del derecho laboral ante los cambios económicos y sociales”, en </a:t>
          </a:r>
          <a:r>
            <a:rPr lang="es-ES" b="0" i="1" dirty="0"/>
            <a:t>Los desafíos del Derecho del Trabajo ante el cambio social y económico. Libro Homenaje a Federico Durán López</a:t>
          </a:r>
          <a:r>
            <a:rPr lang="es-ES" b="0" i="0" dirty="0"/>
            <a:t>, C. Sáez Lara, F. Navarro Nieto y P. Gómez Caballero, ed. </a:t>
          </a:r>
          <a:r>
            <a:rPr lang="es-ES" b="0" i="0" dirty="0" err="1"/>
            <a:t>Iustel</a:t>
          </a:r>
          <a:r>
            <a:rPr lang="es-ES" b="0" i="0" dirty="0"/>
            <a:t>, Madrid, 2021, p.41</a:t>
          </a:r>
          <a:endParaRPr lang="es-ES" dirty="0"/>
        </a:p>
      </dgm:t>
    </dgm:pt>
    <dgm:pt modelId="{D09323AA-18F1-497B-AC59-FB44D27946E0}" type="parTrans" cxnId="{4BA7CCF7-96E0-4EC0-954C-2533A9E12DEC}">
      <dgm:prSet/>
      <dgm:spPr/>
      <dgm:t>
        <a:bodyPr/>
        <a:lstStyle/>
        <a:p>
          <a:endParaRPr lang="es-ES"/>
        </a:p>
      </dgm:t>
    </dgm:pt>
    <dgm:pt modelId="{AE7348A2-D3FD-4C09-A104-9100DE71A45A}" type="sibTrans" cxnId="{4BA7CCF7-96E0-4EC0-954C-2533A9E12DEC}">
      <dgm:prSet/>
      <dgm:spPr/>
      <dgm:t>
        <a:bodyPr/>
        <a:lstStyle/>
        <a:p>
          <a:endParaRPr lang="es-ES"/>
        </a:p>
      </dgm:t>
    </dgm:pt>
    <dgm:pt modelId="{F12B79A0-37E0-4106-9E6E-DE29909B4367}" type="pres">
      <dgm:prSet presAssocID="{29626B9C-37B8-4C56-890D-E613B574ED5A}" presName="linear" presStyleCnt="0">
        <dgm:presLayoutVars>
          <dgm:animLvl val="lvl"/>
          <dgm:resizeHandles val="exact"/>
        </dgm:presLayoutVars>
      </dgm:prSet>
      <dgm:spPr/>
    </dgm:pt>
    <dgm:pt modelId="{9EE7BF93-230F-4404-AC28-800E1F59FE73}" type="pres">
      <dgm:prSet presAssocID="{F48CA845-E627-4E5B-B825-E418E7BDD8FF}" presName="parentText" presStyleLbl="node1" presStyleIdx="0" presStyleCnt="1">
        <dgm:presLayoutVars>
          <dgm:chMax val="0"/>
          <dgm:bulletEnabled val="1"/>
        </dgm:presLayoutVars>
      </dgm:prSet>
      <dgm:spPr/>
    </dgm:pt>
    <dgm:pt modelId="{EB25098F-E7AC-4233-8DAB-3FDF43877341}" type="pres">
      <dgm:prSet presAssocID="{F48CA845-E627-4E5B-B825-E418E7BDD8FF}" presName="childText" presStyleLbl="revTx" presStyleIdx="0" presStyleCnt="1">
        <dgm:presLayoutVars>
          <dgm:bulletEnabled val="1"/>
        </dgm:presLayoutVars>
      </dgm:prSet>
      <dgm:spPr/>
    </dgm:pt>
  </dgm:ptLst>
  <dgm:cxnLst>
    <dgm:cxn modelId="{55A4AE36-B002-4D41-BBB7-47F33AF334FF}" srcId="{29626B9C-37B8-4C56-890D-E613B574ED5A}" destId="{F48CA845-E627-4E5B-B825-E418E7BDD8FF}" srcOrd="0" destOrd="0" parTransId="{E6A9F907-4441-48A1-A3D8-4EBF6C75EF9D}" sibTransId="{BEE3E75C-78FF-4BDD-BF6A-1688AAA37A23}"/>
    <dgm:cxn modelId="{F9DE61BE-3AA1-4A1A-9FB5-B3A37C487364}" type="presOf" srcId="{CC4C5640-94F9-4B9D-B4EE-F37A05601780}" destId="{EB25098F-E7AC-4233-8DAB-3FDF43877341}" srcOrd="0" destOrd="0" presId="urn:microsoft.com/office/officeart/2005/8/layout/vList2"/>
    <dgm:cxn modelId="{33B04EE7-C14C-4C05-928F-8267AD320504}" type="presOf" srcId="{29626B9C-37B8-4C56-890D-E613B574ED5A}" destId="{F12B79A0-37E0-4106-9E6E-DE29909B4367}" srcOrd="0" destOrd="0" presId="urn:microsoft.com/office/officeart/2005/8/layout/vList2"/>
    <dgm:cxn modelId="{4BA7CCF7-96E0-4EC0-954C-2533A9E12DEC}" srcId="{F48CA845-E627-4E5B-B825-E418E7BDD8FF}" destId="{CC4C5640-94F9-4B9D-B4EE-F37A05601780}" srcOrd="0" destOrd="0" parTransId="{D09323AA-18F1-497B-AC59-FB44D27946E0}" sibTransId="{AE7348A2-D3FD-4C09-A104-9100DE71A45A}"/>
    <dgm:cxn modelId="{4CF53EFE-2C4D-4413-9079-1631FBC2B38C}" type="presOf" srcId="{F48CA845-E627-4E5B-B825-E418E7BDD8FF}" destId="{9EE7BF93-230F-4404-AC28-800E1F59FE73}" srcOrd="0" destOrd="0" presId="urn:microsoft.com/office/officeart/2005/8/layout/vList2"/>
    <dgm:cxn modelId="{26D45884-675F-4C97-AA74-D922D30067D7}" type="presParOf" srcId="{F12B79A0-37E0-4106-9E6E-DE29909B4367}" destId="{9EE7BF93-230F-4404-AC28-800E1F59FE73}" srcOrd="0" destOrd="0" presId="urn:microsoft.com/office/officeart/2005/8/layout/vList2"/>
    <dgm:cxn modelId="{2CC785A1-748C-46C3-AEA1-E87DFF4F68A3}" type="presParOf" srcId="{F12B79A0-37E0-4106-9E6E-DE29909B4367}" destId="{EB25098F-E7AC-4233-8DAB-3FDF4387734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52E110-E28C-4C8E-B3AA-DC8156A49AEF}"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s-ES"/>
        </a:p>
      </dgm:t>
    </dgm:pt>
    <dgm:pt modelId="{74ED9438-FE1C-4FE8-9C74-B0CB89A8EE4A}">
      <dgm:prSet/>
      <dgm:spPr/>
      <dgm:t>
        <a:bodyPr/>
        <a:lstStyle/>
        <a:p>
          <a:r>
            <a:rPr lang="es-ES"/>
            <a:t>Y en sectores feminizados con minoría de hombres</a:t>
          </a:r>
        </a:p>
      </dgm:t>
    </dgm:pt>
    <dgm:pt modelId="{21F4D395-9A86-4C93-B814-0202AB0346D8}" type="parTrans" cxnId="{60F34717-E09B-48E1-A2C5-C891A69505DA}">
      <dgm:prSet/>
      <dgm:spPr/>
      <dgm:t>
        <a:bodyPr/>
        <a:lstStyle/>
        <a:p>
          <a:endParaRPr lang="es-ES"/>
        </a:p>
      </dgm:t>
    </dgm:pt>
    <dgm:pt modelId="{B5650C8C-10C6-4E5C-96FD-91C3392484EB}" type="sibTrans" cxnId="{60F34717-E09B-48E1-A2C5-C891A69505DA}">
      <dgm:prSet/>
      <dgm:spPr/>
      <dgm:t>
        <a:bodyPr/>
        <a:lstStyle/>
        <a:p>
          <a:endParaRPr lang="es-ES"/>
        </a:p>
      </dgm:t>
    </dgm:pt>
    <dgm:pt modelId="{B8EBAD8A-6A9B-4829-9151-2D3B8E0B9384}">
      <dgm:prSet/>
      <dgm:spPr/>
      <dgm:t>
        <a:bodyPr/>
        <a:lstStyle/>
        <a:p>
          <a:r>
            <a:rPr lang="es-ES"/>
            <a:t>Progresa más y más rápido el varón que la mayoría de mujeres</a:t>
          </a:r>
        </a:p>
      </dgm:t>
    </dgm:pt>
    <dgm:pt modelId="{A059504C-73B7-4E91-AC62-0DB6911509DF}" type="parTrans" cxnId="{BE47F289-8CEB-41C2-B21B-52F7FAAE16D1}">
      <dgm:prSet/>
      <dgm:spPr/>
      <dgm:t>
        <a:bodyPr/>
        <a:lstStyle/>
        <a:p>
          <a:endParaRPr lang="es-ES"/>
        </a:p>
      </dgm:t>
    </dgm:pt>
    <dgm:pt modelId="{411BDA96-41FA-49B2-9C98-79A6BD5E84DD}" type="sibTrans" cxnId="{BE47F289-8CEB-41C2-B21B-52F7FAAE16D1}">
      <dgm:prSet/>
      <dgm:spPr/>
      <dgm:t>
        <a:bodyPr/>
        <a:lstStyle/>
        <a:p>
          <a:endParaRPr lang="es-ES"/>
        </a:p>
      </dgm:t>
    </dgm:pt>
    <dgm:pt modelId="{C674A393-AD1F-4239-90E4-19F44B1873F5}" type="pres">
      <dgm:prSet presAssocID="{A252E110-E28C-4C8E-B3AA-DC8156A49AEF}" presName="CompostProcess" presStyleCnt="0">
        <dgm:presLayoutVars>
          <dgm:dir/>
          <dgm:resizeHandles val="exact"/>
        </dgm:presLayoutVars>
      </dgm:prSet>
      <dgm:spPr/>
    </dgm:pt>
    <dgm:pt modelId="{D1C25283-83A4-478B-B39F-96FDE13D3623}" type="pres">
      <dgm:prSet presAssocID="{A252E110-E28C-4C8E-B3AA-DC8156A49AEF}" presName="arrow" presStyleLbl="bgShp" presStyleIdx="0" presStyleCnt="1"/>
      <dgm:spPr/>
    </dgm:pt>
    <dgm:pt modelId="{3477F796-43FD-40B0-BAB3-BE006676A2C0}" type="pres">
      <dgm:prSet presAssocID="{A252E110-E28C-4C8E-B3AA-DC8156A49AEF}" presName="linearProcess" presStyleCnt="0"/>
      <dgm:spPr/>
    </dgm:pt>
    <dgm:pt modelId="{2B3EDCC3-E47E-4264-95ED-87C46EA4E438}" type="pres">
      <dgm:prSet presAssocID="{74ED9438-FE1C-4FE8-9C74-B0CB89A8EE4A}" presName="textNode" presStyleLbl="node1" presStyleIdx="0" presStyleCnt="2">
        <dgm:presLayoutVars>
          <dgm:bulletEnabled val="1"/>
        </dgm:presLayoutVars>
      </dgm:prSet>
      <dgm:spPr/>
    </dgm:pt>
    <dgm:pt modelId="{A33CEA2D-2270-4E54-96D5-875508D49626}" type="pres">
      <dgm:prSet presAssocID="{B5650C8C-10C6-4E5C-96FD-91C3392484EB}" presName="sibTrans" presStyleCnt="0"/>
      <dgm:spPr/>
    </dgm:pt>
    <dgm:pt modelId="{849542E4-F8EA-4FF9-AF6F-919BCB86F16B}" type="pres">
      <dgm:prSet presAssocID="{B8EBAD8A-6A9B-4829-9151-2D3B8E0B9384}" presName="textNode" presStyleLbl="node1" presStyleIdx="1" presStyleCnt="2">
        <dgm:presLayoutVars>
          <dgm:bulletEnabled val="1"/>
        </dgm:presLayoutVars>
      </dgm:prSet>
      <dgm:spPr/>
    </dgm:pt>
  </dgm:ptLst>
  <dgm:cxnLst>
    <dgm:cxn modelId="{60F34717-E09B-48E1-A2C5-C891A69505DA}" srcId="{A252E110-E28C-4C8E-B3AA-DC8156A49AEF}" destId="{74ED9438-FE1C-4FE8-9C74-B0CB89A8EE4A}" srcOrd="0" destOrd="0" parTransId="{21F4D395-9A86-4C93-B814-0202AB0346D8}" sibTransId="{B5650C8C-10C6-4E5C-96FD-91C3392484EB}"/>
    <dgm:cxn modelId="{BE47F289-8CEB-41C2-B21B-52F7FAAE16D1}" srcId="{A252E110-E28C-4C8E-B3AA-DC8156A49AEF}" destId="{B8EBAD8A-6A9B-4829-9151-2D3B8E0B9384}" srcOrd="1" destOrd="0" parTransId="{A059504C-73B7-4E91-AC62-0DB6911509DF}" sibTransId="{411BDA96-41FA-49B2-9C98-79A6BD5E84DD}"/>
    <dgm:cxn modelId="{AEFCE1AF-3A2A-413E-ABFC-383D38F8D7FF}" type="presOf" srcId="{B8EBAD8A-6A9B-4829-9151-2D3B8E0B9384}" destId="{849542E4-F8EA-4FF9-AF6F-919BCB86F16B}" srcOrd="0" destOrd="0" presId="urn:microsoft.com/office/officeart/2005/8/layout/hProcess9"/>
    <dgm:cxn modelId="{139C43D2-B2B5-4567-A971-538E4BE8277A}" type="presOf" srcId="{A252E110-E28C-4C8E-B3AA-DC8156A49AEF}" destId="{C674A393-AD1F-4239-90E4-19F44B1873F5}" srcOrd="0" destOrd="0" presId="urn:microsoft.com/office/officeart/2005/8/layout/hProcess9"/>
    <dgm:cxn modelId="{94B1ABD4-6D1A-4B83-A8EF-E9AA49DD0C9E}" type="presOf" srcId="{74ED9438-FE1C-4FE8-9C74-B0CB89A8EE4A}" destId="{2B3EDCC3-E47E-4264-95ED-87C46EA4E438}" srcOrd="0" destOrd="0" presId="urn:microsoft.com/office/officeart/2005/8/layout/hProcess9"/>
    <dgm:cxn modelId="{FAAC2877-AD71-4F49-A8FA-A1778D3A8390}" type="presParOf" srcId="{C674A393-AD1F-4239-90E4-19F44B1873F5}" destId="{D1C25283-83A4-478B-B39F-96FDE13D3623}" srcOrd="0" destOrd="0" presId="urn:microsoft.com/office/officeart/2005/8/layout/hProcess9"/>
    <dgm:cxn modelId="{B2725320-8A90-4C23-869C-6D1E06A992AC}" type="presParOf" srcId="{C674A393-AD1F-4239-90E4-19F44B1873F5}" destId="{3477F796-43FD-40B0-BAB3-BE006676A2C0}" srcOrd="1" destOrd="0" presId="urn:microsoft.com/office/officeart/2005/8/layout/hProcess9"/>
    <dgm:cxn modelId="{06B50F93-7945-4E8A-B2D2-0A9DE002D112}" type="presParOf" srcId="{3477F796-43FD-40B0-BAB3-BE006676A2C0}" destId="{2B3EDCC3-E47E-4264-95ED-87C46EA4E438}" srcOrd="0" destOrd="0" presId="urn:microsoft.com/office/officeart/2005/8/layout/hProcess9"/>
    <dgm:cxn modelId="{82088F8C-555F-48A1-830B-682B9972A17B}" type="presParOf" srcId="{3477F796-43FD-40B0-BAB3-BE006676A2C0}" destId="{A33CEA2D-2270-4E54-96D5-875508D49626}" srcOrd="1" destOrd="0" presId="urn:microsoft.com/office/officeart/2005/8/layout/hProcess9"/>
    <dgm:cxn modelId="{626E721B-3E83-4CE4-B0DD-DA83FA4FDCDE}" type="presParOf" srcId="{3477F796-43FD-40B0-BAB3-BE006676A2C0}" destId="{849542E4-F8EA-4FF9-AF6F-919BCB86F16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08770F-AC1E-4FA8-BD9A-83E804C31C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DEF75D0-77D4-4BA7-9B7B-84C423A548BC}">
      <dgm:prSet/>
      <dgm:spPr/>
      <dgm:t>
        <a:bodyPr/>
        <a:lstStyle/>
        <a:p>
          <a:pPr rtl="0"/>
          <a:r>
            <a:rPr lang="es-ES" b="1" u="sng"/>
            <a:t>Ordenación JERARQUIZADA </a:t>
          </a:r>
          <a:r>
            <a:rPr lang="es-ES"/>
            <a:t>de puestos de trabajo</a:t>
          </a:r>
        </a:p>
      </dgm:t>
    </dgm:pt>
    <dgm:pt modelId="{D34C72E0-4022-4134-A46B-3AC1A6CF6C36}" type="parTrans" cxnId="{C1A98A9C-8726-479E-832F-9AB8C4E97397}">
      <dgm:prSet/>
      <dgm:spPr/>
      <dgm:t>
        <a:bodyPr/>
        <a:lstStyle/>
        <a:p>
          <a:endParaRPr lang="es-ES"/>
        </a:p>
      </dgm:t>
    </dgm:pt>
    <dgm:pt modelId="{1979C2B9-9A06-4F3A-B99D-137C36666B27}" type="sibTrans" cxnId="{C1A98A9C-8726-479E-832F-9AB8C4E97397}">
      <dgm:prSet/>
      <dgm:spPr/>
      <dgm:t>
        <a:bodyPr/>
        <a:lstStyle/>
        <a:p>
          <a:endParaRPr lang="es-ES"/>
        </a:p>
      </dgm:t>
    </dgm:pt>
    <dgm:pt modelId="{106110FB-CBB9-439E-B2A1-4A1612C4803D}">
      <dgm:prSet/>
      <dgm:spPr/>
      <dgm:t>
        <a:bodyPr/>
        <a:lstStyle/>
        <a:p>
          <a:pPr rtl="0"/>
          <a:r>
            <a:rPr lang="es-ES" dirty="0"/>
            <a:t>Descriptores excesivamente </a:t>
          </a:r>
          <a:r>
            <a:rPr lang="es-ES" b="1" u="sng" dirty="0"/>
            <a:t>GENÉRICOS</a:t>
          </a:r>
          <a:endParaRPr lang="es-ES" dirty="0"/>
        </a:p>
      </dgm:t>
    </dgm:pt>
    <dgm:pt modelId="{E5FEE9AF-84BB-454B-99E4-F87A7CA5C1D5}" type="parTrans" cxnId="{545CE08F-8DD9-4E0D-A151-90541372D86E}">
      <dgm:prSet/>
      <dgm:spPr/>
      <dgm:t>
        <a:bodyPr/>
        <a:lstStyle/>
        <a:p>
          <a:endParaRPr lang="es-ES"/>
        </a:p>
      </dgm:t>
    </dgm:pt>
    <dgm:pt modelId="{BFDE6013-A5D9-4D30-B9AA-EFCEFF431B3E}" type="sibTrans" cxnId="{545CE08F-8DD9-4E0D-A151-90541372D86E}">
      <dgm:prSet/>
      <dgm:spPr/>
      <dgm:t>
        <a:bodyPr/>
        <a:lstStyle/>
        <a:p>
          <a:endParaRPr lang="es-ES"/>
        </a:p>
      </dgm:t>
    </dgm:pt>
    <dgm:pt modelId="{1D47EC97-5B90-41AF-B57A-77497B80602B}">
      <dgm:prSet/>
      <dgm:spPr/>
      <dgm:t>
        <a:bodyPr/>
        <a:lstStyle/>
        <a:p>
          <a:pPr rtl="0"/>
          <a:r>
            <a:rPr lang="es-ES"/>
            <a:t>Persistencia de </a:t>
          </a:r>
          <a:r>
            <a:rPr lang="es-ES" b="1" u="sng"/>
            <a:t>sesgos de género </a:t>
          </a:r>
          <a:endParaRPr lang="es-ES"/>
        </a:p>
      </dgm:t>
    </dgm:pt>
    <dgm:pt modelId="{973B4BBD-1C38-4C36-9AF2-EBEAB3C7C954}" type="parTrans" cxnId="{C20BB05D-B4BE-4031-A6B1-3EE273CAE3F1}">
      <dgm:prSet/>
      <dgm:spPr/>
      <dgm:t>
        <a:bodyPr/>
        <a:lstStyle/>
        <a:p>
          <a:endParaRPr lang="es-ES"/>
        </a:p>
      </dgm:t>
    </dgm:pt>
    <dgm:pt modelId="{BE9B9CAA-831A-4088-A7D0-C1F8F83D2F27}" type="sibTrans" cxnId="{C20BB05D-B4BE-4031-A6B1-3EE273CAE3F1}">
      <dgm:prSet/>
      <dgm:spPr/>
      <dgm:t>
        <a:bodyPr/>
        <a:lstStyle/>
        <a:p>
          <a:endParaRPr lang="es-ES"/>
        </a:p>
      </dgm:t>
    </dgm:pt>
    <dgm:pt modelId="{9F48748B-C5DC-4E8C-9013-0E2A9ED78E5A}">
      <dgm:prSet/>
      <dgm:spPr/>
      <dgm:t>
        <a:bodyPr/>
        <a:lstStyle/>
        <a:p>
          <a:pPr rtl="0"/>
          <a:r>
            <a:rPr lang="es-ES" u="sng" dirty="0"/>
            <a:t>No se sigue el “</a:t>
          </a:r>
          <a:r>
            <a:rPr lang="es-ES" i="1" u="sng" dirty="0"/>
            <a:t>Método de puntos por factor</a:t>
          </a:r>
          <a:r>
            <a:rPr lang="es-ES" u="sng" dirty="0"/>
            <a:t>” OIT</a:t>
          </a:r>
          <a:endParaRPr lang="es-ES" dirty="0"/>
        </a:p>
      </dgm:t>
    </dgm:pt>
    <dgm:pt modelId="{3B2AFD04-21D3-43E2-90D7-2DB624F47222}" type="parTrans" cxnId="{EB811593-29E1-4B56-AFFC-9CED003599E8}">
      <dgm:prSet/>
      <dgm:spPr/>
      <dgm:t>
        <a:bodyPr/>
        <a:lstStyle/>
        <a:p>
          <a:endParaRPr lang="es-ES"/>
        </a:p>
      </dgm:t>
    </dgm:pt>
    <dgm:pt modelId="{ED8FFD79-CFFE-49BF-8A38-E04565E67609}" type="sibTrans" cxnId="{EB811593-29E1-4B56-AFFC-9CED003599E8}">
      <dgm:prSet/>
      <dgm:spPr/>
      <dgm:t>
        <a:bodyPr/>
        <a:lstStyle/>
        <a:p>
          <a:endParaRPr lang="es-ES"/>
        </a:p>
      </dgm:t>
    </dgm:pt>
    <dgm:pt modelId="{81928E9A-34D4-44A5-9CB3-53C0CF6B7696}">
      <dgm:prSet/>
      <dgm:spPr/>
      <dgm:t>
        <a:bodyPr/>
        <a:lstStyle/>
        <a:p>
          <a:pPr rtl="0"/>
          <a:r>
            <a:rPr lang="es-ES" dirty="0"/>
            <a:t>Cualificaciones: formación, experiencia, trayectoria…</a:t>
          </a:r>
        </a:p>
      </dgm:t>
    </dgm:pt>
    <dgm:pt modelId="{275E9599-BF68-4BAB-BC62-E4D741814234}" type="parTrans" cxnId="{6E46C822-4CC4-485E-9BB2-DA289E27F5BB}">
      <dgm:prSet/>
      <dgm:spPr/>
      <dgm:t>
        <a:bodyPr/>
        <a:lstStyle/>
        <a:p>
          <a:endParaRPr lang="es-ES"/>
        </a:p>
      </dgm:t>
    </dgm:pt>
    <dgm:pt modelId="{0A0A4C40-17D1-4A8C-862B-08477D03092E}" type="sibTrans" cxnId="{6E46C822-4CC4-485E-9BB2-DA289E27F5BB}">
      <dgm:prSet/>
      <dgm:spPr/>
      <dgm:t>
        <a:bodyPr/>
        <a:lstStyle/>
        <a:p>
          <a:endParaRPr lang="es-ES"/>
        </a:p>
      </dgm:t>
    </dgm:pt>
    <dgm:pt modelId="{FF75BCD9-392A-4223-AB12-FD048D6A60FC}">
      <dgm:prSet/>
      <dgm:spPr/>
      <dgm:t>
        <a:bodyPr/>
        <a:lstStyle/>
        <a:p>
          <a:pPr rtl="0"/>
          <a:r>
            <a:rPr lang="es-ES" dirty="0"/>
            <a:t>Esfuerzos: físico, pero ¿mental y emocional?</a:t>
          </a:r>
        </a:p>
      </dgm:t>
    </dgm:pt>
    <dgm:pt modelId="{4D2A8325-8B56-4D5F-B002-56005D5DE027}" type="parTrans" cxnId="{59D479A8-6DC7-46D2-84ED-1369BABE391D}">
      <dgm:prSet/>
      <dgm:spPr/>
      <dgm:t>
        <a:bodyPr/>
        <a:lstStyle/>
        <a:p>
          <a:endParaRPr lang="es-ES"/>
        </a:p>
      </dgm:t>
    </dgm:pt>
    <dgm:pt modelId="{DA860E98-E6BB-4DE1-8579-0B743956BF93}" type="sibTrans" cxnId="{59D479A8-6DC7-46D2-84ED-1369BABE391D}">
      <dgm:prSet/>
      <dgm:spPr/>
      <dgm:t>
        <a:bodyPr/>
        <a:lstStyle/>
        <a:p>
          <a:endParaRPr lang="es-ES"/>
        </a:p>
      </dgm:t>
    </dgm:pt>
    <dgm:pt modelId="{0E1EF5B4-F058-4DA5-8D42-375DF0304731}">
      <dgm:prSet/>
      <dgm:spPr/>
      <dgm:t>
        <a:bodyPr/>
        <a:lstStyle/>
        <a:p>
          <a:pPr rtl="0"/>
          <a:r>
            <a:rPr lang="es-ES" dirty="0"/>
            <a:t>Responsabilidad: se equipara al MANDO ¿otro tipo?</a:t>
          </a:r>
        </a:p>
      </dgm:t>
    </dgm:pt>
    <dgm:pt modelId="{C79F6C9D-3D9B-44FB-B9F0-9650774506ED}" type="parTrans" cxnId="{1BF54011-BCCF-4D6C-927C-5F15132DB381}">
      <dgm:prSet/>
      <dgm:spPr/>
      <dgm:t>
        <a:bodyPr/>
        <a:lstStyle/>
        <a:p>
          <a:endParaRPr lang="es-ES"/>
        </a:p>
      </dgm:t>
    </dgm:pt>
    <dgm:pt modelId="{4F7179F6-39A4-4D1B-84F2-9778827F46EB}" type="sibTrans" cxnId="{1BF54011-BCCF-4D6C-927C-5F15132DB381}">
      <dgm:prSet/>
      <dgm:spPr/>
      <dgm:t>
        <a:bodyPr/>
        <a:lstStyle/>
        <a:p>
          <a:endParaRPr lang="es-ES"/>
        </a:p>
      </dgm:t>
    </dgm:pt>
    <dgm:pt modelId="{A376F418-04DE-4EC6-9F72-813251021CFD}">
      <dgm:prSet/>
      <dgm:spPr/>
      <dgm:t>
        <a:bodyPr/>
        <a:lstStyle/>
        <a:p>
          <a:pPr rtl="0"/>
          <a:r>
            <a:rPr lang="es-ES" dirty="0"/>
            <a:t>Condiciones de trabajo: ¿cuáles?</a:t>
          </a:r>
        </a:p>
      </dgm:t>
    </dgm:pt>
    <dgm:pt modelId="{19DECF86-2AB6-4B91-9B53-D8BEA9A46660}" type="parTrans" cxnId="{31FDA003-878E-4CB6-855B-210BBCF65A50}">
      <dgm:prSet/>
      <dgm:spPr/>
      <dgm:t>
        <a:bodyPr/>
        <a:lstStyle/>
        <a:p>
          <a:endParaRPr lang="es-ES"/>
        </a:p>
      </dgm:t>
    </dgm:pt>
    <dgm:pt modelId="{AF0116CA-22BE-4307-B3B3-EBB61C935EC1}" type="sibTrans" cxnId="{31FDA003-878E-4CB6-855B-210BBCF65A50}">
      <dgm:prSet/>
      <dgm:spPr/>
      <dgm:t>
        <a:bodyPr/>
        <a:lstStyle/>
        <a:p>
          <a:endParaRPr lang="es-ES"/>
        </a:p>
      </dgm:t>
    </dgm:pt>
    <dgm:pt modelId="{3C170414-49E8-426D-A079-EFDC7EFF46F1}" type="pres">
      <dgm:prSet presAssocID="{B108770F-AC1E-4FA8-BD9A-83E804C31CBB}" presName="linear" presStyleCnt="0">
        <dgm:presLayoutVars>
          <dgm:animLvl val="lvl"/>
          <dgm:resizeHandles val="exact"/>
        </dgm:presLayoutVars>
      </dgm:prSet>
      <dgm:spPr/>
    </dgm:pt>
    <dgm:pt modelId="{A17535A2-19C5-497B-A35B-6CE1FC2E019A}" type="pres">
      <dgm:prSet presAssocID="{FDEF75D0-77D4-4BA7-9B7B-84C423A548BC}" presName="parentText" presStyleLbl="node1" presStyleIdx="0" presStyleCnt="4">
        <dgm:presLayoutVars>
          <dgm:chMax val="0"/>
          <dgm:bulletEnabled val="1"/>
        </dgm:presLayoutVars>
      </dgm:prSet>
      <dgm:spPr/>
    </dgm:pt>
    <dgm:pt modelId="{E9B143C2-194B-4D4D-8D38-530B8DBA7081}" type="pres">
      <dgm:prSet presAssocID="{1979C2B9-9A06-4F3A-B99D-137C36666B27}" presName="spacer" presStyleCnt="0"/>
      <dgm:spPr/>
    </dgm:pt>
    <dgm:pt modelId="{A924C602-8A1F-470E-8DDA-032E13B967A1}" type="pres">
      <dgm:prSet presAssocID="{106110FB-CBB9-439E-B2A1-4A1612C4803D}" presName="parentText" presStyleLbl="node1" presStyleIdx="1" presStyleCnt="4">
        <dgm:presLayoutVars>
          <dgm:chMax val="0"/>
          <dgm:bulletEnabled val="1"/>
        </dgm:presLayoutVars>
      </dgm:prSet>
      <dgm:spPr/>
    </dgm:pt>
    <dgm:pt modelId="{3393F43B-D33F-4A0E-AD74-CF7E0E5458BB}" type="pres">
      <dgm:prSet presAssocID="{BFDE6013-A5D9-4D30-B9AA-EFCEFF431B3E}" presName="spacer" presStyleCnt="0"/>
      <dgm:spPr/>
    </dgm:pt>
    <dgm:pt modelId="{7606456F-F659-4208-8880-42654E3F36CB}" type="pres">
      <dgm:prSet presAssocID="{1D47EC97-5B90-41AF-B57A-77497B80602B}" presName="parentText" presStyleLbl="node1" presStyleIdx="2" presStyleCnt="4">
        <dgm:presLayoutVars>
          <dgm:chMax val="0"/>
          <dgm:bulletEnabled val="1"/>
        </dgm:presLayoutVars>
      </dgm:prSet>
      <dgm:spPr/>
    </dgm:pt>
    <dgm:pt modelId="{CC7D6BDD-5CF9-49CB-AF8B-0EA17AF26D61}" type="pres">
      <dgm:prSet presAssocID="{BE9B9CAA-831A-4088-A7D0-C1F8F83D2F27}" presName="spacer" presStyleCnt="0"/>
      <dgm:spPr/>
    </dgm:pt>
    <dgm:pt modelId="{1FC99113-E097-4973-A281-E74E3468B16D}" type="pres">
      <dgm:prSet presAssocID="{9F48748B-C5DC-4E8C-9013-0E2A9ED78E5A}" presName="parentText" presStyleLbl="node1" presStyleIdx="3" presStyleCnt="4">
        <dgm:presLayoutVars>
          <dgm:chMax val="0"/>
          <dgm:bulletEnabled val="1"/>
        </dgm:presLayoutVars>
      </dgm:prSet>
      <dgm:spPr/>
    </dgm:pt>
    <dgm:pt modelId="{4257D966-75A2-42F9-A97A-2E79FFA2A48C}" type="pres">
      <dgm:prSet presAssocID="{9F48748B-C5DC-4E8C-9013-0E2A9ED78E5A}" presName="childText" presStyleLbl="revTx" presStyleIdx="0" presStyleCnt="1" custScaleY="106701">
        <dgm:presLayoutVars>
          <dgm:bulletEnabled val="1"/>
        </dgm:presLayoutVars>
      </dgm:prSet>
      <dgm:spPr/>
    </dgm:pt>
  </dgm:ptLst>
  <dgm:cxnLst>
    <dgm:cxn modelId="{31FDA003-878E-4CB6-855B-210BBCF65A50}" srcId="{9F48748B-C5DC-4E8C-9013-0E2A9ED78E5A}" destId="{A376F418-04DE-4EC6-9F72-813251021CFD}" srcOrd="3" destOrd="0" parTransId="{19DECF86-2AB6-4B91-9B53-D8BEA9A46660}" sibTransId="{AF0116CA-22BE-4307-B3B3-EBB61C935EC1}"/>
    <dgm:cxn modelId="{0CC0C904-0AF7-4AA5-AAE4-ED83AD177166}" type="presOf" srcId="{FF75BCD9-392A-4223-AB12-FD048D6A60FC}" destId="{4257D966-75A2-42F9-A97A-2E79FFA2A48C}" srcOrd="0" destOrd="1" presId="urn:microsoft.com/office/officeart/2005/8/layout/vList2"/>
    <dgm:cxn modelId="{78EB7D10-AEC2-4B00-9AFE-C9D51C04A8A8}" type="presOf" srcId="{A376F418-04DE-4EC6-9F72-813251021CFD}" destId="{4257D966-75A2-42F9-A97A-2E79FFA2A48C}" srcOrd="0" destOrd="3" presId="urn:microsoft.com/office/officeart/2005/8/layout/vList2"/>
    <dgm:cxn modelId="{1BF54011-BCCF-4D6C-927C-5F15132DB381}" srcId="{9F48748B-C5DC-4E8C-9013-0E2A9ED78E5A}" destId="{0E1EF5B4-F058-4DA5-8D42-375DF0304731}" srcOrd="2" destOrd="0" parTransId="{C79F6C9D-3D9B-44FB-B9F0-9650774506ED}" sibTransId="{4F7179F6-39A4-4D1B-84F2-9778827F46EB}"/>
    <dgm:cxn modelId="{6E46C822-4CC4-485E-9BB2-DA289E27F5BB}" srcId="{9F48748B-C5DC-4E8C-9013-0E2A9ED78E5A}" destId="{81928E9A-34D4-44A5-9CB3-53C0CF6B7696}" srcOrd="0" destOrd="0" parTransId="{275E9599-BF68-4BAB-BC62-E4D741814234}" sibTransId="{0A0A4C40-17D1-4A8C-862B-08477D03092E}"/>
    <dgm:cxn modelId="{C20BB05D-B4BE-4031-A6B1-3EE273CAE3F1}" srcId="{B108770F-AC1E-4FA8-BD9A-83E804C31CBB}" destId="{1D47EC97-5B90-41AF-B57A-77497B80602B}" srcOrd="2" destOrd="0" parTransId="{973B4BBD-1C38-4C36-9AF2-EBEAB3C7C954}" sibTransId="{BE9B9CAA-831A-4088-A7D0-C1F8F83D2F27}"/>
    <dgm:cxn modelId="{E309F142-5E76-4039-8FC5-016C0D17292F}" type="presOf" srcId="{9F48748B-C5DC-4E8C-9013-0E2A9ED78E5A}" destId="{1FC99113-E097-4973-A281-E74E3468B16D}" srcOrd="0" destOrd="0" presId="urn:microsoft.com/office/officeart/2005/8/layout/vList2"/>
    <dgm:cxn modelId="{5A21E245-BA3E-4C9C-ACAA-C0E841A6C183}" type="presOf" srcId="{81928E9A-34D4-44A5-9CB3-53C0CF6B7696}" destId="{4257D966-75A2-42F9-A97A-2E79FFA2A48C}" srcOrd="0" destOrd="0" presId="urn:microsoft.com/office/officeart/2005/8/layout/vList2"/>
    <dgm:cxn modelId="{DCB52D72-9131-41F1-A584-F9836DABAC2E}" type="presOf" srcId="{1D47EC97-5B90-41AF-B57A-77497B80602B}" destId="{7606456F-F659-4208-8880-42654E3F36CB}" srcOrd="0" destOrd="0" presId="urn:microsoft.com/office/officeart/2005/8/layout/vList2"/>
    <dgm:cxn modelId="{AEF5C078-1EE0-4416-AEE1-DE4D80953BAA}" type="presOf" srcId="{B108770F-AC1E-4FA8-BD9A-83E804C31CBB}" destId="{3C170414-49E8-426D-A079-EFDC7EFF46F1}" srcOrd="0" destOrd="0" presId="urn:microsoft.com/office/officeart/2005/8/layout/vList2"/>
    <dgm:cxn modelId="{93336C79-5DFD-4328-B857-E6AEAF051FDE}" type="presOf" srcId="{106110FB-CBB9-439E-B2A1-4A1612C4803D}" destId="{A924C602-8A1F-470E-8DDA-032E13B967A1}" srcOrd="0" destOrd="0" presId="urn:microsoft.com/office/officeart/2005/8/layout/vList2"/>
    <dgm:cxn modelId="{545CE08F-8DD9-4E0D-A151-90541372D86E}" srcId="{B108770F-AC1E-4FA8-BD9A-83E804C31CBB}" destId="{106110FB-CBB9-439E-B2A1-4A1612C4803D}" srcOrd="1" destOrd="0" parTransId="{E5FEE9AF-84BB-454B-99E4-F87A7CA5C1D5}" sibTransId="{BFDE6013-A5D9-4D30-B9AA-EFCEFF431B3E}"/>
    <dgm:cxn modelId="{EB811593-29E1-4B56-AFFC-9CED003599E8}" srcId="{B108770F-AC1E-4FA8-BD9A-83E804C31CBB}" destId="{9F48748B-C5DC-4E8C-9013-0E2A9ED78E5A}" srcOrd="3" destOrd="0" parTransId="{3B2AFD04-21D3-43E2-90D7-2DB624F47222}" sibTransId="{ED8FFD79-CFFE-49BF-8A38-E04565E67609}"/>
    <dgm:cxn modelId="{C1A98A9C-8726-479E-832F-9AB8C4E97397}" srcId="{B108770F-AC1E-4FA8-BD9A-83E804C31CBB}" destId="{FDEF75D0-77D4-4BA7-9B7B-84C423A548BC}" srcOrd="0" destOrd="0" parTransId="{D34C72E0-4022-4134-A46B-3AC1A6CF6C36}" sibTransId="{1979C2B9-9A06-4F3A-B99D-137C36666B27}"/>
    <dgm:cxn modelId="{59D479A8-6DC7-46D2-84ED-1369BABE391D}" srcId="{9F48748B-C5DC-4E8C-9013-0E2A9ED78E5A}" destId="{FF75BCD9-392A-4223-AB12-FD048D6A60FC}" srcOrd="1" destOrd="0" parTransId="{4D2A8325-8B56-4D5F-B002-56005D5DE027}" sibTransId="{DA860E98-E6BB-4DE1-8579-0B743956BF93}"/>
    <dgm:cxn modelId="{0F8644C1-5530-4085-8C4D-2A029E7CF951}" type="presOf" srcId="{FDEF75D0-77D4-4BA7-9B7B-84C423A548BC}" destId="{A17535A2-19C5-497B-A35B-6CE1FC2E019A}" srcOrd="0" destOrd="0" presId="urn:microsoft.com/office/officeart/2005/8/layout/vList2"/>
    <dgm:cxn modelId="{2765D9D9-261F-4718-A2CF-ACBBCC9D06AE}" type="presOf" srcId="{0E1EF5B4-F058-4DA5-8D42-375DF0304731}" destId="{4257D966-75A2-42F9-A97A-2E79FFA2A48C}" srcOrd="0" destOrd="2" presId="urn:microsoft.com/office/officeart/2005/8/layout/vList2"/>
    <dgm:cxn modelId="{37016C47-222A-4E85-809A-5D4B6573B628}" type="presParOf" srcId="{3C170414-49E8-426D-A079-EFDC7EFF46F1}" destId="{A17535A2-19C5-497B-A35B-6CE1FC2E019A}" srcOrd="0" destOrd="0" presId="urn:microsoft.com/office/officeart/2005/8/layout/vList2"/>
    <dgm:cxn modelId="{2B5DA6BD-AB12-424B-8466-0975A54D6FC6}" type="presParOf" srcId="{3C170414-49E8-426D-A079-EFDC7EFF46F1}" destId="{E9B143C2-194B-4D4D-8D38-530B8DBA7081}" srcOrd="1" destOrd="0" presId="urn:microsoft.com/office/officeart/2005/8/layout/vList2"/>
    <dgm:cxn modelId="{3F71D17A-8842-4A9F-A767-91E7DC44482C}" type="presParOf" srcId="{3C170414-49E8-426D-A079-EFDC7EFF46F1}" destId="{A924C602-8A1F-470E-8DDA-032E13B967A1}" srcOrd="2" destOrd="0" presId="urn:microsoft.com/office/officeart/2005/8/layout/vList2"/>
    <dgm:cxn modelId="{9734FAAD-5226-4F29-BC64-08A348C83B0B}" type="presParOf" srcId="{3C170414-49E8-426D-A079-EFDC7EFF46F1}" destId="{3393F43B-D33F-4A0E-AD74-CF7E0E5458BB}" srcOrd="3" destOrd="0" presId="urn:microsoft.com/office/officeart/2005/8/layout/vList2"/>
    <dgm:cxn modelId="{42E34C4F-D870-433D-8AB4-2CC0CA91933F}" type="presParOf" srcId="{3C170414-49E8-426D-A079-EFDC7EFF46F1}" destId="{7606456F-F659-4208-8880-42654E3F36CB}" srcOrd="4" destOrd="0" presId="urn:microsoft.com/office/officeart/2005/8/layout/vList2"/>
    <dgm:cxn modelId="{FDBF94C2-4CF0-4C0D-BCD8-8C993F96CEC7}" type="presParOf" srcId="{3C170414-49E8-426D-A079-EFDC7EFF46F1}" destId="{CC7D6BDD-5CF9-49CB-AF8B-0EA17AF26D61}" srcOrd="5" destOrd="0" presId="urn:microsoft.com/office/officeart/2005/8/layout/vList2"/>
    <dgm:cxn modelId="{09237475-766F-4B21-B41B-479E353E9AB3}" type="presParOf" srcId="{3C170414-49E8-426D-A079-EFDC7EFF46F1}" destId="{1FC99113-E097-4973-A281-E74E3468B16D}" srcOrd="6" destOrd="0" presId="urn:microsoft.com/office/officeart/2005/8/layout/vList2"/>
    <dgm:cxn modelId="{101EEC2F-2F50-4286-ACA4-83A20E86894E}" type="presParOf" srcId="{3C170414-49E8-426D-A079-EFDC7EFF46F1}" destId="{4257D966-75A2-42F9-A97A-2E79FFA2A48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72A186-EA76-425D-BE49-BB55DE4AD21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S"/>
        </a:p>
      </dgm:t>
    </dgm:pt>
    <dgm:pt modelId="{AAFF5B67-9D94-498B-B43F-3C241C9B5E9D}">
      <dgm:prSet custT="1"/>
      <dgm:spPr/>
      <dgm:t>
        <a:bodyPr/>
        <a:lstStyle/>
        <a:p>
          <a:pPr rtl="0"/>
          <a:r>
            <a:rPr lang="es-ES" sz="2800" dirty="0"/>
            <a:t>Conclusión general</a:t>
          </a:r>
        </a:p>
      </dgm:t>
    </dgm:pt>
    <dgm:pt modelId="{A8184776-6C35-4B92-BBB6-B673D40B99A6}" type="parTrans" cxnId="{6A3F59B9-8662-46A2-A8AC-E6D529D65077}">
      <dgm:prSet/>
      <dgm:spPr/>
      <dgm:t>
        <a:bodyPr/>
        <a:lstStyle/>
        <a:p>
          <a:endParaRPr lang="es-ES"/>
        </a:p>
      </dgm:t>
    </dgm:pt>
    <dgm:pt modelId="{EB026B76-7781-4B2A-91EF-7D86A0F82434}" type="sibTrans" cxnId="{6A3F59B9-8662-46A2-A8AC-E6D529D65077}">
      <dgm:prSet/>
      <dgm:spPr/>
      <dgm:t>
        <a:bodyPr/>
        <a:lstStyle/>
        <a:p>
          <a:endParaRPr lang="es-ES"/>
        </a:p>
      </dgm:t>
    </dgm:pt>
    <dgm:pt modelId="{4A0F35E4-6D21-4C7A-AACE-3E6B173581FF}">
      <dgm:prSet custT="1"/>
      <dgm:spPr/>
      <dgm:t>
        <a:bodyPr/>
        <a:lstStyle/>
        <a:p>
          <a:pPr rtl="0"/>
          <a:r>
            <a:rPr lang="es-ES" sz="2800" dirty="0"/>
            <a:t>HIPERVALORACIÓN de rasgos típicos del trabajo masculino.</a:t>
          </a:r>
          <a:br>
            <a:rPr lang="es-ES" sz="2800" dirty="0"/>
          </a:br>
          <a:endParaRPr lang="es-ES" sz="2800" dirty="0"/>
        </a:p>
      </dgm:t>
    </dgm:pt>
    <dgm:pt modelId="{8822D170-07B3-4531-AF3F-3429C21F2FB2}" type="parTrans" cxnId="{EB8F728A-4CD9-49BC-8A57-A7088973E1DE}">
      <dgm:prSet/>
      <dgm:spPr/>
      <dgm:t>
        <a:bodyPr/>
        <a:lstStyle/>
        <a:p>
          <a:endParaRPr lang="es-ES"/>
        </a:p>
      </dgm:t>
    </dgm:pt>
    <dgm:pt modelId="{6ED46BF7-8A93-4C69-9515-5CB7C953AB83}" type="sibTrans" cxnId="{EB8F728A-4CD9-49BC-8A57-A7088973E1DE}">
      <dgm:prSet/>
      <dgm:spPr/>
      <dgm:t>
        <a:bodyPr/>
        <a:lstStyle/>
        <a:p>
          <a:endParaRPr lang="es-ES"/>
        </a:p>
      </dgm:t>
    </dgm:pt>
    <dgm:pt modelId="{75C52F03-94AD-43B2-89B9-C04879C7AA55}" type="pres">
      <dgm:prSet presAssocID="{DA72A186-EA76-425D-BE49-BB55DE4AD21F}" presName="Name0" presStyleCnt="0">
        <dgm:presLayoutVars>
          <dgm:dir/>
          <dgm:resizeHandles val="exact"/>
        </dgm:presLayoutVars>
      </dgm:prSet>
      <dgm:spPr/>
    </dgm:pt>
    <dgm:pt modelId="{4B31F52E-AC82-4F8D-BFC2-627970870779}" type="pres">
      <dgm:prSet presAssocID="{DA72A186-EA76-425D-BE49-BB55DE4AD21F}" presName="arrow" presStyleLbl="bgShp" presStyleIdx="0" presStyleCnt="1"/>
      <dgm:spPr/>
    </dgm:pt>
    <dgm:pt modelId="{5EBE0DCA-B367-4407-A328-EE5B3E0E25A3}" type="pres">
      <dgm:prSet presAssocID="{DA72A186-EA76-425D-BE49-BB55DE4AD21F}" presName="points" presStyleCnt="0"/>
      <dgm:spPr/>
    </dgm:pt>
    <dgm:pt modelId="{5A449B72-A1F8-48B9-9E4B-896701DC3EAE}" type="pres">
      <dgm:prSet presAssocID="{AAFF5B67-9D94-498B-B43F-3C241C9B5E9D}" presName="compositeA" presStyleCnt="0"/>
      <dgm:spPr/>
    </dgm:pt>
    <dgm:pt modelId="{354E0CF5-3742-47CB-8C82-DF7195A8670F}" type="pres">
      <dgm:prSet presAssocID="{AAFF5B67-9D94-498B-B43F-3C241C9B5E9D}" presName="textA" presStyleLbl="revTx" presStyleIdx="0" presStyleCnt="2" custScaleY="112565">
        <dgm:presLayoutVars>
          <dgm:bulletEnabled val="1"/>
        </dgm:presLayoutVars>
      </dgm:prSet>
      <dgm:spPr/>
    </dgm:pt>
    <dgm:pt modelId="{F1147B99-E17B-4004-871C-D989836AB6A4}" type="pres">
      <dgm:prSet presAssocID="{AAFF5B67-9D94-498B-B43F-3C241C9B5E9D}" presName="circleA" presStyleLbl="node1" presStyleIdx="0" presStyleCnt="2"/>
      <dgm:spPr/>
    </dgm:pt>
    <dgm:pt modelId="{B2E7A1CC-BCAA-4FBE-B9EC-5A17D4AE177C}" type="pres">
      <dgm:prSet presAssocID="{AAFF5B67-9D94-498B-B43F-3C241C9B5E9D}" presName="spaceA" presStyleCnt="0"/>
      <dgm:spPr/>
    </dgm:pt>
    <dgm:pt modelId="{EB27FD0F-2945-4140-AFA5-9C7C2FE9D288}" type="pres">
      <dgm:prSet presAssocID="{EB026B76-7781-4B2A-91EF-7D86A0F82434}" presName="space" presStyleCnt="0"/>
      <dgm:spPr/>
    </dgm:pt>
    <dgm:pt modelId="{733B2691-F4D4-4E18-9A62-F132A53FFA40}" type="pres">
      <dgm:prSet presAssocID="{4A0F35E4-6D21-4C7A-AACE-3E6B173581FF}" presName="compositeB" presStyleCnt="0"/>
      <dgm:spPr/>
    </dgm:pt>
    <dgm:pt modelId="{502ABDDD-EF00-47CE-9DAB-BCBADC96591E}" type="pres">
      <dgm:prSet presAssocID="{4A0F35E4-6D21-4C7A-AACE-3E6B173581FF}" presName="textB" presStyleLbl="revTx" presStyleIdx="1" presStyleCnt="2" custScaleX="105943" custScaleY="112565">
        <dgm:presLayoutVars>
          <dgm:bulletEnabled val="1"/>
        </dgm:presLayoutVars>
      </dgm:prSet>
      <dgm:spPr/>
    </dgm:pt>
    <dgm:pt modelId="{30842E9B-BF23-4CAD-B3DC-4CC96C8A226C}" type="pres">
      <dgm:prSet presAssocID="{4A0F35E4-6D21-4C7A-AACE-3E6B173581FF}" presName="circleB" presStyleLbl="node1" presStyleIdx="1" presStyleCnt="2"/>
      <dgm:spPr/>
    </dgm:pt>
    <dgm:pt modelId="{52587031-94B0-41CD-A724-6A28950BE270}" type="pres">
      <dgm:prSet presAssocID="{4A0F35E4-6D21-4C7A-AACE-3E6B173581FF}" presName="spaceB" presStyleCnt="0"/>
      <dgm:spPr/>
    </dgm:pt>
  </dgm:ptLst>
  <dgm:cxnLst>
    <dgm:cxn modelId="{46887B1B-7494-4CB2-8549-50B6EA9DA53C}" type="presOf" srcId="{DA72A186-EA76-425D-BE49-BB55DE4AD21F}" destId="{75C52F03-94AD-43B2-89B9-C04879C7AA55}" srcOrd="0" destOrd="0" presId="urn:microsoft.com/office/officeart/2005/8/layout/hProcess11"/>
    <dgm:cxn modelId="{EB8F728A-4CD9-49BC-8A57-A7088973E1DE}" srcId="{DA72A186-EA76-425D-BE49-BB55DE4AD21F}" destId="{4A0F35E4-6D21-4C7A-AACE-3E6B173581FF}" srcOrd="1" destOrd="0" parTransId="{8822D170-07B3-4531-AF3F-3429C21F2FB2}" sibTransId="{6ED46BF7-8A93-4C69-9515-5CB7C953AB83}"/>
    <dgm:cxn modelId="{6A3F59B9-8662-46A2-A8AC-E6D529D65077}" srcId="{DA72A186-EA76-425D-BE49-BB55DE4AD21F}" destId="{AAFF5B67-9D94-498B-B43F-3C241C9B5E9D}" srcOrd="0" destOrd="0" parTransId="{A8184776-6C35-4B92-BBB6-B673D40B99A6}" sibTransId="{EB026B76-7781-4B2A-91EF-7D86A0F82434}"/>
    <dgm:cxn modelId="{F12420C1-D63A-41A3-8BE4-A6E9B238E40E}" type="presOf" srcId="{AAFF5B67-9D94-498B-B43F-3C241C9B5E9D}" destId="{354E0CF5-3742-47CB-8C82-DF7195A8670F}" srcOrd="0" destOrd="0" presId="urn:microsoft.com/office/officeart/2005/8/layout/hProcess11"/>
    <dgm:cxn modelId="{A7C590D5-F526-47E4-AEF6-48C67C95A6A5}" type="presOf" srcId="{4A0F35E4-6D21-4C7A-AACE-3E6B173581FF}" destId="{502ABDDD-EF00-47CE-9DAB-BCBADC96591E}" srcOrd="0" destOrd="0" presId="urn:microsoft.com/office/officeart/2005/8/layout/hProcess11"/>
    <dgm:cxn modelId="{7747D7D7-14D2-4BDD-8EA2-0E66D60A7BCD}" type="presParOf" srcId="{75C52F03-94AD-43B2-89B9-C04879C7AA55}" destId="{4B31F52E-AC82-4F8D-BFC2-627970870779}" srcOrd="0" destOrd="0" presId="urn:microsoft.com/office/officeart/2005/8/layout/hProcess11"/>
    <dgm:cxn modelId="{CE6C989C-5611-4D9D-A394-6E412F26F53A}" type="presParOf" srcId="{75C52F03-94AD-43B2-89B9-C04879C7AA55}" destId="{5EBE0DCA-B367-4407-A328-EE5B3E0E25A3}" srcOrd="1" destOrd="0" presId="urn:microsoft.com/office/officeart/2005/8/layout/hProcess11"/>
    <dgm:cxn modelId="{504461A5-211B-4161-8647-BA17B58CC746}" type="presParOf" srcId="{5EBE0DCA-B367-4407-A328-EE5B3E0E25A3}" destId="{5A449B72-A1F8-48B9-9E4B-896701DC3EAE}" srcOrd="0" destOrd="0" presId="urn:microsoft.com/office/officeart/2005/8/layout/hProcess11"/>
    <dgm:cxn modelId="{E566788A-CC93-4273-A9C8-F96148515642}" type="presParOf" srcId="{5A449B72-A1F8-48B9-9E4B-896701DC3EAE}" destId="{354E0CF5-3742-47CB-8C82-DF7195A8670F}" srcOrd="0" destOrd="0" presId="urn:microsoft.com/office/officeart/2005/8/layout/hProcess11"/>
    <dgm:cxn modelId="{9F82B95F-A96E-4F82-9C68-05FAF83C6A06}" type="presParOf" srcId="{5A449B72-A1F8-48B9-9E4B-896701DC3EAE}" destId="{F1147B99-E17B-4004-871C-D989836AB6A4}" srcOrd="1" destOrd="0" presId="urn:microsoft.com/office/officeart/2005/8/layout/hProcess11"/>
    <dgm:cxn modelId="{2CEA349F-2491-4739-9D3A-9DF6B86195AF}" type="presParOf" srcId="{5A449B72-A1F8-48B9-9E4B-896701DC3EAE}" destId="{B2E7A1CC-BCAA-4FBE-B9EC-5A17D4AE177C}" srcOrd="2" destOrd="0" presId="urn:microsoft.com/office/officeart/2005/8/layout/hProcess11"/>
    <dgm:cxn modelId="{A7DEE76F-1808-40CD-A823-7E802F3B9041}" type="presParOf" srcId="{5EBE0DCA-B367-4407-A328-EE5B3E0E25A3}" destId="{EB27FD0F-2945-4140-AFA5-9C7C2FE9D288}" srcOrd="1" destOrd="0" presId="urn:microsoft.com/office/officeart/2005/8/layout/hProcess11"/>
    <dgm:cxn modelId="{7DFFE8CF-96E3-4738-914A-2BDCAC3C6AC3}" type="presParOf" srcId="{5EBE0DCA-B367-4407-A328-EE5B3E0E25A3}" destId="{733B2691-F4D4-4E18-9A62-F132A53FFA40}" srcOrd="2" destOrd="0" presId="urn:microsoft.com/office/officeart/2005/8/layout/hProcess11"/>
    <dgm:cxn modelId="{4FC9E584-2FC7-4EDB-A5F2-D208C30B5A6E}" type="presParOf" srcId="{733B2691-F4D4-4E18-9A62-F132A53FFA40}" destId="{502ABDDD-EF00-47CE-9DAB-BCBADC96591E}" srcOrd="0" destOrd="0" presId="urn:microsoft.com/office/officeart/2005/8/layout/hProcess11"/>
    <dgm:cxn modelId="{A693508F-1349-44FC-8A8E-4360620930C9}" type="presParOf" srcId="{733B2691-F4D4-4E18-9A62-F132A53FFA40}" destId="{30842E9B-BF23-4CAD-B3DC-4CC96C8A226C}" srcOrd="1" destOrd="0" presId="urn:microsoft.com/office/officeart/2005/8/layout/hProcess11"/>
    <dgm:cxn modelId="{4AD06651-DE91-43ED-9942-C935C8FC0D63}" type="presParOf" srcId="{733B2691-F4D4-4E18-9A62-F132A53FFA40}" destId="{52587031-94B0-41CD-A724-6A28950BE27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F4DB23-FFCE-4419-ACB6-6AC9919448A1}"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s-ES"/>
        </a:p>
      </dgm:t>
    </dgm:pt>
    <dgm:pt modelId="{228B8D53-BA9F-4D30-AED8-06C5152258B2}">
      <dgm:prSet/>
      <dgm:spPr/>
      <dgm:t>
        <a:bodyPr/>
        <a:lstStyle/>
        <a:p>
          <a:pPr rtl="0"/>
          <a:r>
            <a:rPr lang="es-ES" b="0" i="0" dirty="0"/>
            <a:t>STC 145/1991,</a:t>
          </a:r>
          <a:r>
            <a:rPr lang="es-ES" b="0" i="1" dirty="0"/>
            <a:t> Hospital Provincial de Madrid </a:t>
          </a:r>
          <a:r>
            <a:rPr lang="es-ES" b="0" i="0" dirty="0"/>
            <a:t>(salario peones y limpiadoras); STC 58/1994, </a:t>
          </a:r>
          <a:r>
            <a:rPr lang="es-ES" b="0" i="1" dirty="0"/>
            <a:t>caso Puig; y </a:t>
          </a:r>
          <a:r>
            <a:rPr lang="es-ES" b="0" i="0" dirty="0"/>
            <a:t>STC 147/1995, </a:t>
          </a:r>
          <a:r>
            <a:rPr lang="es-ES" b="0" i="1" dirty="0"/>
            <a:t>caso </a:t>
          </a:r>
          <a:r>
            <a:rPr lang="es-ES" b="0" i="1" dirty="0" err="1"/>
            <a:t>Gomaytex</a:t>
          </a:r>
          <a:endParaRPr lang="es-ES" dirty="0"/>
        </a:p>
      </dgm:t>
    </dgm:pt>
    <dgm:pt modelId="{35B7F835-32C0-4239-B6A0-3C39B5314F18}" type="parTrans" cxnId="{F685F4EE-A43F-4E11-88D7-C2A875899D54}">
      <dgm:prSet/>
      <dgm:spPr/>
      <dgm:t>
        <a:bodyPr/>
        <a:lstStyle/>
        <a:p>
          <a:endParaRPr lang="es-ES"/>
        </a:p>
      </dgm:t>
    </dgm:pt>
    <dgm:pt modelId="{56FF0A42-C4E6-42AE-A56F-BDB9628B1B0F}" type="sibTrans" cxnId="{F685F4EE-A43F-4E11-88D7-C2A875899D54}">
      <dgm:prSet/>
      <dgm:spPr/>
      <dgm:t>
        <a:bodyPr/>
        <a:lstStyle/>
        <a:p>
          <a:endParaRPr lang="es-ES"/>
        </a:p>
      </dgm:t>
    </dgm:pt>
    <dgm:pt modelId="{AEAEC414-F4C9-4BCA-968A-3E76F8336209}">
      <dgm:prSet custT="1"/>
      <dgm:spPr/>
      <dgm:t>
        <a:bodyPr/>
        <a:lstStyle/>
        <a:p>
          <a:pPr rtl="0"/>
          <a:r>
            <a:rPr lang="es-ES" sz="2000" b="0" i="0" dirty="0"/>
            <a:t>El esfuerzo puede constituir un </a:t>
          </a:r>
          <a:r>
            <a:rPr lang="es-ES" sz="2000" b="1" i="0" u="sng" dirty="0"/>
            <a:t>“elemento determinante absoluto (o esencial) de la aptitud </a:t>
          </a:r>
          <a:r>
            <a:rPr lang="es-ES" sz="2000" b="0" i="0" dirty="0"/>
            <a:t>para el desarrollo de la tarea”</a:t>
          </a:r>
          <a:endParaRPr lang="es-ES" sz="2000" dirty="0"/>
        </a:p>
      </dgm:t>
    </dgm:pt>
    <dgm:pt modelId="{4FF6D6C6-1E33-417C-AF5D-25BFB051B178}" type="parTrans" cxnId="{9E61B751-E4A8-4D64-8DC1-6D9C6E1FE24A}">
      <dgm:prSet/>
      <dgm:spPr/>
      <dgm:t>
        <a:bodyPr/>
        <a:lstStyle/>
        <a:p>
          <a:endParaRPr lang="es-ES"/>
        </a:p>
      </dgm:t>
    </dgm:pt>
    <dgm:pt modelId="{994DC24B-A9A5-421F-87F9-C361203C60DF}" type="sibTrans" cxnId="{9E61B751-E4A8-4D64-8DC1-6D9C6E1FE24A}">
      <dgm:prSet/>
      <dgm:spPr/>
      <dgm:t>
        <a:bodyPr/>
        <a:lstStyle/>
        <a:p>
          <a:endParaRPr lang="es-ES"/>
        </a:p>
      </dgm:t>
    </dgm:pt>
    <dgm:pt modelId="{CE43878F-101D-4B98-8202-C316937B4C6C}">
      <dgm:prSet custT="1"/>
      <dgm:spPr/>
      <dgm:t>
        <a:bodyPr/>
        <a:lstStyle/>
        <a:p>
          <a:pPr rtl="0"/>
          <a:r>
            <a:rPr lang="es-ES" sz="2000" b="0" i="0" dirty="0"/>
            <a:t>aun en ese caso, </a:t>
          </a:r>
          <a:r>
            <a:rPr lang="es-ES" sz="2000" b="1" i="0" u="sng" dirty="0"/>
            <a:t>sumado a otros “rasgos </a:t>
          </a:r>
          <a:r>
            <a:rPr lang="es-ES" sz="2000" b="1" i="0" u="sng" dirty="0" err="1"/>
            <a:t>tipificadores</a:t>
          </a:r>
          <a:r>
            <a:rPr lang="es-ES" sz="2000" b="1" i="0" u="sng" dirty="0"/>
            <a:t> neutros</a:t>
          </a:r>
          <a:r>
            <a:rPr lang="es-ES" sz="2000" b="0" i="0" dirty="0"/>
            <a:t>”</a:t>
          </a:r>
          <a:endParaRPr lang="es-ES" sz="2000" dirty="0"/>
        </a:p>
      </dgm:t>
    </dgm:pt>
    <dgm:pt modelId="{3E8AF58B-E3F5-45BB-B2FF-ACEA45B5A3D0}" type="parTrans" cxnId="{55116605-5ADB-4780-B6DC-E2F42557FE2B}">
      <dgm:prSet/>
      <dgm:spPr/>
      <dgm:t>
        <a:bodyPr/>
        <a:lstStyle/>
        <a:p>
          <a:endParaRPr lang="es-ES"/>
        </a:p>
      </dgm:t>
    </dgm:pt>
    <dgm:pt modelId="{777684DD-C0DB-452F-9D29-7A3E09BA249F}" type="sibTrans" cxnId="{55116605-5ADB-4780-B6DC-E2F42557FE2B}">
      <dgm:prSet/>
      <dgm:spPr/>
      <dgm:t>
        <a:bodyPr/>
        <a:lstStyle/>
        <a:p>
          <a:endParaRPr lang="es-ES"/>
        </a:p>
      </dgm:t>
    </dgm:pt>
    <dgm:pt modelId="{CE1603E3-2294-4049-A069-13CE4ABE9379}">
      <dgm:prSet custT="1"/>
      <dgm:spPr/>
      <dgm:t>
        <a:bodyPr/>
        <a:lstStyle/>
        <a:p>
          <a:pPr rtl="0"/>
          <a:r>
            <a:rPr lang="es-ES" sz="2000" b="0" i="0" dirty="0"/>
            <a:t>un factor, cualidad o rasgo </a:t>
          </a:r>
          <a:r>
            <a:rPr lang="es-ES" sz="2000" b="1" i="0" u="sng" dirty="0"/>
            <a:t>no es neutro </a:t>
          </a:r>
          <a:r>
            <a:rPr lang="es-ES" sz="2000" b="0" i="0" dirty="0"/>
            <a:t>cuando </a:t>
          </a:r>
          <a:r>
            <a:rPr lang="es-ES" sz="2000" b="1" i="0" u="sng" dirty="0"/>
            <a:t>predominantemente es poseído o atribuido a uno sólo de los sexos o géneros</a:t>
          </a:r>
          <a:endParaRPr lang="es-ES" sz="2000" b="1" u="sng" dirty="0"/>
        </a:p>
      </dgm:t>
    </dgm:pt>
    <dgm:pt modelId="{BE55A072-4574-4645-8080-D4EDB7591C4E}" type="parTrans" cxnId="{A5F4C638-9EF5-43FA-9516-99F8443C44AA}">
      <dgm:prSet/>
      <dgm:spPr/>
      <dgm:t>
        <a:bodyPr/>
        <a:lstStyle/>
        <a:p>
          <a:endParaRPr lang="es-ES"/>
        </a:p>
      </dgm:t>
    </dgm:pt>
    <dgm:pt modelId="{B2280FD5-A4F9-4C2B-A4C1-FE76203B302A}" type="sibTrans" cxnId="{A5F4C638-9EF5-43FA-9516-99F8443C44AA}">
      <dgm:prSet/>
      <dgm:spPr/>
      <dgm:t>
        <a:bodyPr/>
        <a:lstStyle/>
        <a:p>
          <a:endParaRPr lang="es-ES"/>
        </a:p>
      </dgm:t>
    </dgm:pt>
    <dgm:pt modelId="{9FA10BA5-1D9D-440A-B5B3-B90646D10168}">
      <dgm:prSet custT="1"/>
      <dgm:spPr/>
      <dgm:t>
        <a:bodyPr/>
        <a:lstStyle/>
        <a:p>
          <a:pPr rtl="0"/>
          <a:r>
            <a:rPr lang="es-ES" sz="2000" b="0" i="0" dirty="0"/>
            <a:t>el </a:t>
          </a:r>
          <a:r>
            <a:rPr lang="es-ES" sz="2000" b="1" i="0" u="sng" dirty="0"/>
            <a:t>esfuerzo físico </a:t>
          </a:r>
          <a:r>
            <a:rPr lang="es-ES" sz="2000" b="0" i="0" dirty="0"/>
            <a:t>= corresponde con los </a:t>
          </a:r>
          <a:r>
            <a:rPr lang="es-ES" sz="2000" b="1" i="0" u="sng" dirty="0"/>
            <a:t>rasgos medios del trabajo del varón</a:t>
          </a:r>
          <a:endParaRPr lang="es-ES" sz="2000" b="1" u="sng" dirty="0"/>
        </a:p>
      </dgm:t>
    </dgm:pt>
    <dgm:pt modelId="{156EE3FA-008C-416A-93CB-2BAA3A869039}" type="parTrans" cxnId="{CA13492B-C65E-4BDC-9721-2190A0461723}">
      <dgm:prSet/>
      <dgm:spPr/>
      <dgm:t>
        <a:bodyPr/>
        <a:lstStyle/>
        <a:p>
          <a:endParaRPr lang="es-ES"/>
        </a:p>
      </dgm:t>
    </dgm:pt>
    <dgm:pt modelId="{6EE59B77-6EBA-4E6F-BBE5-3818042DEB23}" type="sibTrans" cxnId="{CA13492B-C65E-4BDC-9721-2190A0461723}">
      <dgm:prSet/>
      <dgm:spPr/>
      <dgm:t>
        <a:bodyPr/>
        <a:lstStyle/>
        <a:p>
          <a:endParaRPr lang="es-ES"/>
        </a:p>
      </dgm:t>
    </dgm:pt>
    <dgm:pt modelId="{FB8CA884-88A1-4F4F-B406-214AB7632230}" type="pres">
      <dgm:prSet presAssocID="{45F4DB23-FFCE-4419-ACB6-6AC9919448A1}" presName="Name0" presStyleCnt="0">
        <dgm:presLayoutVars>
          <dgm:dir/>
          <dgm:animLvl val="lvl"/>
          <dgm:resizeHandles/>
        </dgm:presLayoutVars>
      </dgm:prSet>
      <dgm:spPr/>
    </dgm:pt>
    <dgm:pt modelId="{E0AB76D8-2900-4D4F-AE1D-374C198A0FB4}" type="pres">
      <dgm:prSet presAssocID="{228B8D53-BA9F-4D30-AED8-06C5152258B2}" presName="linNode" presStyleCnt="0"/>
      <dgm:spPr/>
    </dgm:pt>
    <dgm:pt modelId="{0912B66E-83A5-44D8-B7E1-D58581DB7837}" type="pres">
      <dgm:prSet presAssocID="{228B8D53-BA9F-4D30-AED8-06C5152258B2}" presName="parentShp" presStyleLbl="node1" presStyleIdx="0" presStyleCnt="1" custScaleX="63617">
        <dgm:presLayoutVars>
          <dgm:bulletEnabled val="1"/>
        </dgm:presLayoutVars>
      </dgm:prSet>
      <dgm:spPr/>
    </dgm:pt>
    <dgm:pt modelId="{622DA169-873D-4600-A0A0-64202BACF1BB}" type="pres">
      <dgm:prSet presAssocID="{228B8D53-BA9F-4D30-AED8-06C5152258B2}" presName="childShp" presStyleLbl="bgAccFollowNode1" presStyleIdx="0" presStyleCnt="1" custScaleX="110262" custLinFactNeighborX="807" custLinFactNeighborY="223">
        <dgm:presLayoutVars>
          <dgm:bulletEnabled val="1"/>
        </dgm:presLayoutVars>
      </dgm:prSet>
      <dgm:spPr/>
    </dgm:pt>
  </dgm:ptLst>
  <dgm:cxnLst>
    <dgm:cxn modelId="{55116605-5ADB-4780-B6DC-E2F42557FE2B}" srcId="{228B8D53-BA9F-4D30-AED8-06C5152258B2}" destId="{CE43878F-101D-4B98-8202-C316937B4C6C}" srcOrd="1" destOrd="0" parTransId="{3E8AF58B-E3F5-45BB-B2FF-ACEA45B5A3D0}" sibTransId="{777684DD-C0DB-452F-9D29-7A3E09BA249F}"/>
    <dgm:cxn modelId="{AD52E716-8FD2-4E2C-BB5B-063CE4A60F45}" type="presOf" srcId="{228B8D53-BA9F-4D30-AED8-06C5152258B2}" destId="{0912B66E-83A5-44D8-B7E1-D58581DB7837}" srcOrd="0" destOrd="0" presId="urn:microsoft.com/office/officeart/2005/8/layout/vList6"/>
    <dgm:cxn modelId="{CA13492B-C65E-4BDC-9721-2190A0461723}" srcId="{228B8D53-BA9F-4D30-AED8-06C5152258B2}" destId="{9FA10BA5-1D9D-440A-B5B3-B90646D10168}" srcOrd="3" destOrd="0" parTransId="{156EE3FA-008C-416A-93CB-2BAA3A869039}" sibTransId="{6EE59B77-6EBA-4E6F-BBE5-3818042DEB23}"/>
    <dgm:cxn modelId="{A5F4C638-9EF5-43FA-9516-99F8443C44AA}" srcId="{228B8D53-BA9F-4D30-AED8-06C5152258B2}" destId="{CE1603E3-2294-4049-A069-13CE4ABE9379}" srcOrd="2" destOrd="0" parTransId="{BE55A072-4574-4645-8080-D4EDB7591C4E}" sibTransId="{B2280FD5-A4F9-4C2B-A4C1-FE76203B302A}"/>
    <dgm:cxn modelId="{99759F65-E15D-42B9-B0AE-FF06146078DB}" type="presOf" srcId="{CE1603E3-2294-4049-A069-13CE4ABE9379}" destId="{622DA169-873D-4600-A0A0-64202BACF1BB}" srcOrd="0" destOrd="2" presId="urn:microsoft.com/office/officeart/2005/8/layout/vList6"/>
    <dgm:cxn modelId="{9E61B751-E4A8-4D64-8DC1-6D9C6E1FE24A}" srcId="{228B8D53-BA9F-4D30-AED8-06C5152258B2}" destId="{AEAEC414-F4C9-4BCA-968A-3E76F8336209}" srcOrd="0" destOrd="0" parTransId="{4FF6D6C6-1E33-417C-AF5D-25BFB051B178}" sibTransId="{994DC24B-A9A5-421F-87F9-C361203C60DF}"/>
    <dgm:cxn modelId="{F1AC7873-1BAF-4B54-9F6E-652E141CF2D5}" type="presOf" srcId="{AEAEC414-F4C9-4BCA-968A-3E76F8336209}" destId="{622DA169-873D-4600-A0A0-64202BACF1BB}" srcOrd="0" destOrd="0" presId="urn:microsoft.com/office/officeart/2005/8/layout/vList6"/>
    <dgm:cxn modelId="{78500FA1-F58F-4DA7-A0F2-7640394528B4}" type="presOf" srcId="{45F4DB23-FFCE-4419-ACB6-6AC9919448A1}" destId="{FB8CA884-88A1-4F4F-B406-214AB7632230}" srcOrd="0" destOrd="0" presId="urn:microsoft.com/office/officeart/2005/8/layout/vList6"/>
    <dgm:cxn modelId="{36A8C4C0-660F-429F-ABC1-F736B90E42FD}" type="presOf" srcId="{CE43878F-101D-4B98-8202-C316937B4C6C}" destId="{622DA169-873D-4600-A0A0-64202BACF1BB}" srcOrd="0" destOrd="1" presId="urn:microsoft.com/office/officeart/2005/8/layout/vList6"/>
    <dgm:cxn modelId="{A6ABA9C4-153F-41CA-B7CE-01BC9CED37FA}" type="presOf" srcId="{9FA10BA5-1D9D-440A-B5B3-B90646D10168}" destId="{622DA169-873D-4600-A0A0-64202BACF1BB}" srcOrd="0" destOrd="3" presId="urn:microsoft.com/office/officeart/2005/8/layout/vList6"/>
    <dgm:cxn modelId="{F685F4EE-A43F-4E11-88D7-C2A875899D54}" srcId="{45F4DB23-FFCE-4419-ACB6-6AC9919448A1}" destId="{228B8D53-BA9F-4D30-AED8-06C5152258B2}" srcOrd="0" destOrd="0" parTransId="{35B7F835-32C0-4239-B6A0-3C39B5314F18}" sibTransId="{56FF0A42-C4E6-42AE-A56F-BDB9628B1B0F}"/>
    <dgm:cxn modelId="{04C520E5-281E-4793-99E1-AD6279E8ED87}" type="presParOf" srcId="{FB8CA884-88A1-4F4F-B406-214AB7632230}" destId="{E0AB76D8-2900-4D4F-AE1D-374C198A0FB4}" srcOrd="0" destOrd="0" presId="urn:microsoft.com/office/officeart/2005/8/layout/vList6"/>
    <dgm:cxn modelId="{72A5E406-D825-4A2B-9DE4-F3394FB83D1B}" type="presParOf" srcId="{E0AB76D8-2900-4D4F-AE1D-374C198A0FB4}" destId="{0912B66E-83A5-44D8-B7E1-D58581DB7837}" srcOrd="0" destOrd="0" presId="urn:microsoft.com/office/officeart/2005/8/layout/vList6"/>
    <dgm:cxn modelId="{B9C0EB2B-C8A5-45E1-8AC9-AB12E4936EE3}" type="presParOf" srcId="{E0AB76D8-2900-4D4F-AE1D-374C198A0FB4}" destId="{622DA169-873D-4600-A0A0-64202BACF1B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632BFF-C9D9-48E3-AFD5-C06A2BAA73C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0422EB06-927D-48CB-9244-4BAC4E719D4B}">
      <dgm:prSet/>
      <dgm:spPr/>
      <dgm:t>
        <a:bodyPr/>
        <a:lstStyle/>
        <a:p>
          <a:pPr rtl="0"/>
          <a:r>
            <a:rPr lang="es-ES" b="0" i="0" dirty="0"/>
            <a:t>STC 250/2000, </a:t>
          </a:r>
          <a:r>
            <a:rPr lang="es-ES" b="0" i="1" dirty="0"/>
            <a:t>Manipulado y Envasado de Agrios de Murcia</a:t>
          </a:r>
          <a:endParaRPr lang="es-ES" dirty="0"/>
        </a:p>
      </dgm:t>
    </dgm:pt>
    <dgm:pt modelId="{AD301BF8-92C3-494D-B9BC-740B13A44A0D}" type="parTrans" cxnId="{47FA31DC-EC13-4548-A7DC-ABF99972F00D}">
      <dgm:prSet/>
      <dgm:spPr/>
      <dgm:t>
        <a:bodyPr/>
        <a:lstStyle/>
        <a:p>
          <a:endParaRPr lang="es-ES"/>
        </a:p>
      </dgm:t>
    </dgm:pt>
    <dgm:pt modelId="{42292329-19D0-44D5-99DC-576ABB4AF594}" type="sibTrans" cxnId="{47FA31DC-EC13-4548-A7DC-ABF99972F00D}">
      <dgm:prSet/>
      <dgm:spPr/>
      <dgm:t>
        <a:bodyPr/>
        <a:lstStyle/>
        <a:p>
          <a:endParaRPr lang="es-ES"/>
        </a:p>
      </dgm:t>
    </dgm:pt>
    <dgm:pt modelId="{E5A1C504-10BE-4CDA-800A-73D5C9042FDF}">
      <dgm:prSet/>
      <dgm:spPr/>
      <dgm:t>
        <a:bodyPr/>
        <a:lstStyle/>
        <a:p>
          <a:pPr rtl="0"/>
          <a:r>
            <a:rPr lang="es-ES" b="0" i="1" dirty="0"/>
            <a:t> la diferencia estaba OBJETIVAMENTE JUSTIFICADA</a:t>
          </a:r>
          <a:endParaRPr lang="es-ES" dirty="0"/>
        </a:p>
      </dgm:t>
    </dgm:pt>
    <dgm:pt modelId="{D2C27A8C-61E7-4D5E-A076-2ADE63B5A501}" type="parTrans" cxnId="{99152A08-FA57-4B25-9E4B-4D0939DF7A6F}">
      <dgm:prSet/>
      <dgm:spPr/>
      <dgm:t>
        <a:bodyPr/>
        <a:lstStyle/>
        <a:p>
          <a:endParaRPr lang="es-ES"/>
        </a:p>
      </dgm:t>
    </dgm:pt>
    <dgm:pt modelId="{F5000409-4C22-4B6E-8708-59B2626D7409}" type="sibTrans" cxnId="{99152A08-FA57-4B25-9E4B-4D0939DF7A6F}">
      <dgm:prSet/>
      <dgm:spPr/>
      <dgm:t>
        <a:bodyPr/>
        <a:lstStyle/>
        <a:p>
          <a:endParaRPr lang="es-ES"/>
        </a:p>
      </dgm:t>
    </dgm:pt>
    <dgm:pt modelId="{CA6544D3-4A42-4511-AC44-7E7AC78BCA70}" type="pres">
      <dgm:prSet presAssocID="{21632BFF-C9D9-48E3-AFD5-C06A2BAA73C1}" presName="linear" presStyleCnt="0">
        <dgm:presLayoutVars>
          <dgm:animLvl val="lvl"/>
          <dgm:resizeHandles val="exact"/>
        </dgm:presLayoutVars>
      </dgm:prSet>
      <dgm:spPr/>
    </dgm:pt>
    <dgm:pt modelId="{687D06BD-045B-4164-B5C6-FFAED6CCBA1C}" type="pres">
      <dgm:prSet presAssocID="{0422EB06-927D-48CB-9244-4BAC4E719D4B}" presName="parentText" presStyleLbl="node1" presStyleIdx="0" presStyleCnt="1" custScaleY="64203">
        <dgm:presLayoutVars>
          <dgm:chMax val="0"/>
          <dgm:bulletEnabled val="1"/>
        </dgm:presLayoutVars>
      </dgm:prSet>
      <dgm:spPr/>
    </dgm:pt>
    <dgm:pt modelId="{1F7C246A-0F02-4E8B-B4E3-51CEAC8E91FF}" type="pres">
      <dgm:prSet presAssocID="{0422EB06-927D-48CB-9244-4BAC4E719D4B}" presName="childText" presStyleLbl="revTx" presStyleIdx="0" presStyleCnt="1">
        <dgm:presLayoutVars>
          <dgm:bulletEnabled val="1"/>
        </dgm:presLayoutVars>
      </dgm:prSet>
      <dgm:spPr/>
    </dgm:pt>
  </dgm:ptLst>
  <dgm:cxnLst>
    <dgm:cxn modelId="{99152A08-FA57-4B25-9E4B-4D0939DF7A6F}" srcId="{0422EB06-927D-48CB-9244-4BAC4E719D4B}" destId="{E5A1C504-10BE-4CDA-800A-73D5C9042FDF}" srcOrd="0" destOrd="0" parTransId="{D2C27A8C-61E7-4D5E-A076-2ADE63B5A501}" sibTransId="{F5000409-4C22-4B6E-8708-59B2626D7409}"/>
    <dgm:cxn modelId="{F07C0A40-1C26-4D3D-A892-1D2983669FC4}" type="presOf" srcId="{21632BFF-C9D9-48E3-AFD5-C06A2BAA73C1}" destId="{CA6544D3-4A42-4511-AC44-7E7AC78BCA70}" srcOrd="0" destOrd="0" presId="urn:microsoft.com/office/officeart/2005/8/layout/vList2"/>
    <dgm:cxn modelId="{C51B8F63-47FE-4827-BBBF-F8C44312639D}" type="presOf" srcId="{0422EB06-927D-48CB-9244-4BAC4E719D4B}" destId="{687D06BD-045B-4164-B5C6-FFAED6CCBA1C}" srcOrd="0" destOrd="0" presId="urn:microsoft.com/office/officeart/2005/8/layout/vList2"/>
    <dgm:cxn modelId="{C2CAB14B-1452-4BBB-B484-FE15BE0E5D78}" type="presOf" srcId="{E5A1C504-10BE-4CDA-800A-73D5C9042FDF}" destId="{1F7C246A-0F02-4E8B-B4E3-51CEAC8E91FF}" srcOrd="0" destOrd="0" presId="urn:microsoft.com/office/officeart/2005/8/layout/vList2"/>
    <dgm:cxn modelId="{47FA31DC-EC13-4548-A7DC-ABF99972F00D}" srcId="{21632BFF-C9D9-48E3-AFD5-C06A2BAA73C1}" destId="{0422EB06-927D-48CB-9244-4BAC4E719D4B}" srcOrd="0" destOrd="0" parTransId="{AD301BF8-92C3-494D-B9BC-740B13A44A0D}" sibTransId="{42292329-19D0-44D5-99DC-576ABB4AF594}"/>
    <dgm:cxn modelId="{91272550-B068-4B8B-B66A-DDD0DB967DE8}" type="presParOf" srcId="{CA6544D3-4A42-4511-AC44-7E7AC78BCA70}" destId="{687D06BD-045B-4164-B5C6-FFAED6CCBA1C}" srcOrd="0" destOrd="0" presId="urn:microsoft.com/office/officeart/2005/8/layout/vList2"/>
    <dgm:cxn modelId="{27E97415-18C6-4A9C-8DA5-A92A48991B69}" type="presParOf" srcId="{CA6544D3-4A42-4511-AC44-7E7AC78BCA70}" destId="{1F7C246A-0F02-4E8B-B4E3-51CEAC8E91F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1EABC9-6714-4829-ADF7-FB2606164A68}"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s-ES"/>
        </a:p>
      </dgm:t>
    </dgm:pt>
    <dgm:pt modelId="{F037F22F-9C18-4944-B487-5B98AF7CFA0F}">
      <dgm:prSet custT="1"/>
      <dgm:spPr/>
      <dgm:t>
        <a:bodyPr/>
        <a:lstStyle/>
        <a:p>
          <a:r>
            <a:rPr lang="es-ES" sz="1600" b="0" i="0" dirty="0"/>
            <a:t>Conflicto colectivo promovido por el Comité de Empresa por discriminación</a:t>
          </a:r>
          <a:endParaRPr lang="es-ES" sz="1600" dirty="0"/>
        </a:p>
      </dgm:t>
    </dgm:pt>
    <dgm:pt modelId="{3C368093-8312-4348-8671-5AFB1529FCAE}" type="parTrans" cxnId="{4D422C53-5B14-4A9D-AEBE-526C40422FA1}">
      <dgm:prSet/>
      <dgm:spPr/>
      <dgm:t>
        <a:bodyPr/>
        <a:lstStyle/>
        <a:p>
          <a:endParaRPr lang="es-ES"/>
        </a:p>
      </dgm:t>
    </dgm:pt>
    <dgm:pt modelId="{DD9E007A-453B-413D-A022-8A12DF0D0F0A}" type="sibTrans" cxnId="{4D422C53-5B14-4A9D-AEBE-526C40422FA1}">
      <dgm:prSet/>
      <dgm:spPr/>
      <dgm:t>
        <a:bodyPr/>
        <a:lstStyle/>
        <a:p>
          <a:endParaRPr lang="es-ES"/>
        </a:p>
      </dgm:t>
    </dgm:pt>
    <dgm:pt modelId="{D8745DCA-942C-4A7C-BEDD-26EC6046D1CA}">
      <dgm:prSet custT="1"/>
      <dgm:spPr/>
      <dgm:t>
        <a:bodyPr/>
        <a:lstStyle/>
        <a:p>
          <a:r>
            <a:rPr lang="es-ES" sz="1600" b="0" i="0" dirty="0"/>
            <a:t>Fundamento de la pretensión: diferente retribución convencional entre “peones” y “peones polivalentes”</a:t>
          </a:r>
          <a:endParaRPr lang="es-ES" sz="1600" dirty="0"/>
        </a:p>
      </dgm:t>
    </dgm:pt>
    <dgm:pt modelId="{182E417E-3AB9-4E1C-8EB5-3C395A46D3EC}" type="parTrans" cxnId="{38C4BD35-919C-4ABF-93A8-4497A6CB432F}">
      <dgm:prSet/>
      <dgm:spPr/>
      <dgm:t>
        <a:bodyPr/>
        <a:lstStyle/>
        <a:p>
          <a:endParaRPr lang="es-ES"/>
        </a:p>
      </dgm:t>
    </dgm:pt>
    <dgm:pt modelId="{860210E3-5953-49A4-B123-535EB0798A0B}" type="sibTrans" cxnId="{38C4BD35-919C-4ABF-93A8-4497A6CB432F}">
      <dgm:prSet/>
      <dgm:spPr/>
      <dgm:t>
        <a:bodyPr/>
        <a:lstStyle/>
        <a:p>
          <a:endParaRPr lang="es-ES"/>
        </a:p>
      </dgm:t>
    </dgm:pt>
    <dgm:pt modelId="{FC8ECFAF-AD34-4552-B030-D7496AA7DDBF}">
      <dgm:prSet custT="1"/>
      <dgm:spPr/>
      <dgm:t>
        <a:bodyPr/>
        <a:lstStyle/>
        <a:p>
          <a:r>
            <a:rPr lang="es-ES" sz="1600" b="0" i="0" dirty="0"/>
            <a:t>Argumentos de la Sala:</a:t>
          </a:r>
          <a:endParaRPr lang="es-ES" sz="1600" dirty="0"/>
        </a:p>
      </dgm:t>
    </dgm:pt>
    <dgm:pt modelId="{5253724D-0B8D-423D-BEBD-80FFE1DED1B1}" type="parTrans" cxnId="{1F0BC3CC-FB38-48D3-993C-ABDDA4C77242}">
      <dgm:prSet/>
      <dgm:spPr/>
      <dgm:t>
        <a:bodyPr/>
        <a:lstStyle/>
        <a:p>
          <a:endParaRPr lang="es-ES"/>
        </a:p>
      </dgm:t>
    </dgm:pt>
    <dgm:pt modelId="{F8CF1E88-9698-4459-A227-402C80F2630C}" type="sibTrans" cxnId="{1F0BC3CC-FB38-48D3-993C-ABDDA4C77242}">
      <dgm:prSet/>
      <dgm:spPr/>
      <dgm:t>
        <a:bodyPr/>
        <a:lstStyle/>
        <a:p>
          <a:endParaRPr lang="es-ES"/>
        </a:p>
      </dgm:t>
    </dgm:pt>
    <dgm:pt modelId="{85AF4DAA-FDF2-42DF-92FA-2A82E78A60A2}">
      <dgm:prSet custT="1"/>
      <dgm:spPr/>
      <dgm:t>
        <a:bodyPr/>
        <a:lstStyle/>
        <a:p>
          <a:r>
            <a:rPr lang="es-ES" sz="1600" b="0" i="0" dirty="0"/>
            <a:t>Preámbulo del RIS recuerda que en la comparación, valoración e interpretación sobre las características, requerimientos, condiciones, cualificaciones, capacidades y responsabilidades ha de integrarse la perspectiva de género = interpretación más favorable a la efectividad del derecho fundamental (igualdad entre mujeres y hombres) STC 26/2011</a:t>
          </a:r>
          <a:endParaRPr lang="es-ES" sz="1600" dirty="0"/>
        </a:p>
      </dgm:t>
    </dgm:pt>
    <dgm:pt modelId="{7620A892-55B4-4EF1-9269-96443690CEEF}" type="parTrans" cxnId="{0A33A4EA-FEFD-41BD-8E42-1B51515C2B0E}">
      <dgm:prSet/>
      <dgm:spPr/>
      <dgm:t>
        <a:bodyPr/>
        <a:lstStyle/>
        <a:p>
          <a:endParaRPr lang="es-ES"/>
        </a:p>
      </dgm:t>
    </dgm:pt>
    <dgm:pt modelId="{3536D79E-7D6F-4D10-8AAD-E42CC687092F}" type="sibTrans" cxnId="{0A33A4EA-FEFD-41BD-8E42-1B51515C2B0E}">
      <dgm:prSet/>
      <dgm:spPr/>
      <dgm:t>
        <a:bodyPr/>
        <a:lstStyle/>
        <a:p>
          <a:endParaRPr lang="es-ES"/>
        </a:p>
      </dgm:t>
    </dgm:pt>
    <dgm:pt modelId="{FFCB248B-E17E-47BE-9C16-FBED063772DA}">
      <dgm:prSet custT="1"/>
      <dgm:spPr/>
      <dgm:t>
        <a:bodyPr/>
        <a:lstStyle/>
        <a:p>
          <a:r>
            <a:rPr lang="es-ES" sz="1600" b="0" i="0" dirty="0"/>
            <a:t>Exigencia del cumplimiento por los poderes públicos de la “debida diligencia”: STC 140/2018 y 113/2021</a:t>
          </a:r>
          <a:endParaRPr lang="es-ES" sz="1600" dirty="0"/>
        </a:p>
      </dgm:t>
    </dgm:pt>
    <dgm:pt modelId="{CB5A1535-F45B-41E6-B3BF-F31C0AF19171}" type="parTrans" cxnId="{756A7951-14A1-4064-B865-01D356E89A76}">
      <dgm:prSet/>
      <dgm:spPr/>
      <dgm:t>
        <a:bodyPr/>
        <a:lstStyle/>
        <a:p>
          <a:endParaRPr lang="es-ES"/>
        </a:p>
      </dgm:t>
    </dgm:pt>
    <dgm:pt modelId="{FB03826A-8FCE-4D77-BCA8-E1F48770AA4C}" type="sibTrans" cxnId="{756A7951-14A1-4064-B865-01D356E89A76}">
      <dgm:prSet/>
      <dgm:spPr/>
      <dgm:t>
        <a:bodyPr/>
        <a:lstStyle/>
        <a:p>
          <a:endParaRPr lang="es-ES"/>
        </a:p>
      </dgm:t>
    </dgm:pt>
    <dgm:pt modelId="{EF3B9FC5-AEC7-4431-A587-FA58447ED8F0}">
      <dgm:prSet custT="1"/>
      <dgm:spPr/>
      <dgm:t>
        <a:bodyPr/>
        <a:lstStyle/>
        <a:p>
          <a:r>
            <a:rPr lang="es-ES" sz="1600" b="0" i="0"/>
            <a:t>Conclusión: </a:t>
          </a:r>
          <a:endParaRPr lang="es-ES" sz="1600"/>
        </a:p>
      </dgm:t>
    </dgm:pt>
    <dgm:pt modelId="{9C879902-1E54-41F3-A0C5-E5AFC87AE2C7}" type="parTrans" cxnId="{A3A89BF5-6EC4-4C04-ADF1-4DFF87901839}">
      <dgm:prSet/>
      <dgm:spPr/>
      <dgm:t>
        <a:bodyPr/>
        <a:lstStyle/>
        <a:p>
          <a:endParaRPr lang="es-ES"/>
        </a:p>
      </dgm:t>
    </dgm:pt>
    <dgm:pt modelId="{58F6F661-1692-4668-9281-1A10E620BAA3}" type="sibTrans" cxnId="{A3A89BF5-6EC4-4C04-ADF1-4DFF87901839}">
      <dgm:prSet/>
      <dgm:spPr/>
      <dgm:t>
        <a:bodyPr/>
        <a:lstStyle/>
        <a:p>
          <a:endParaRPr lang="es-ES"/>
        </a:p>
      </dgm:t>
    </dgm:pt>
    <dgm:pt modelId="{074B4B8A-DC5D-4559-8B27-13D69C738C5F}">
      <dgm:prSet custT="1"/>
      <dgm:spPr/>
      <dgm:t>
        <a:bodyPr/>
        <a:lstStyle/>
        <a:p>
          <a:r>
            <a:rPr lang="es-ES" sz="1600" b="0" i="0" dirty="0"/>
            <a:t>Estima el recurso al considerar que se trata de trabajos de igual valor</a:t>
          </a:r>
          <a:endParaRPr lang="es-ES" sz="1600" dirty="0"/>
        </a:p>
      </dgm:t>
    </dgm:pt>
    <dgm:pt modelId="{31554DC2-C348-481A-AAEF-0F59A25F6B71}" type="parTrans" cxnId="{662FA175-5B0C-479E-9DE3-4B6C764CDD78}">
      <dgm:prSet/>
      <dgm:spPr/>
      <dgm:t>
        <a:bodyPr/>
        <a:lstStyle/>
        <a:p>
          <a:endParaRPr lang="es-ES"/>
        </a:p>
      </dgm:t>
    </dgm:pt>
    <dgm:pt modelId="{2D8C9C38-C39F-4A5A-AF2E-D71BB08B26F9}" type="sibTrans" cxnId="{662FA175-5B0C-479E-9DE3-4B6C764CDD78}">
      <dgm:prSet/>
      <dgm:spPr/>
      <dgm:t>
        <a:bodyPr/>
        <a:lstStyle/>
        <a:p>
          <a:endParaRPr lang="es-ES"/>
        </a:p>
      </dgm:t>
    </dgm:pt>
    <dgm:pt modelId="{867FBA7D-C6BF-4003-9565-16DEF9F87BBC}">
      <dgm:prSet custT="1"/>
      <dgm:spPr/>
      <dgm:t>
        <a:bodyPr/>
        <a:lstStyle/>
        <a:p>
          <a:r>
            <a:rPr lang="es-ES" sz="1600" b="0" i="0" dirty="0"/>
            <a:t>Exigen únicamente esfuerzo y atención</a:t>
          </a:r>
          <a:endParaRPr lang="es-ES" sz="1600" dirty="0"/>
        </a:p>
      </dgm:t>
    </dgm:pt>
    <dgm:pt modelId="{BA3F32AB-41DF-42E1-BB56-A183B981FA72}" type="parTrans" cxnId="{78602B7D-03AC-4F9B-8235-2642936D221A}">
      <dgm:prSet/>
      <dgm:spPr/>
      <dgm:t>
        <a:bodyPr/>
        <a:lstStyle/>
        <a:p>
          <a:endParaRPr lang="es-ES"/>
        </a:p>
      </dgm:t>
    </dgm:pt>
    <dgm:pt modelId="{738C4703-2E05-4A91-81D3-922DCF83A424}" type="sibTrans" cxnId="{78602B7D-03AC-4F9B-8235-2642936D221A}">
      <dgm:prSet/>
      <dgm:spPr/>
      <dgm:t>
        <a:bodyPr/>
        <a:lstStyle/>
        <a:p>
          <a:endParaRPr lang="es-ES"/>
        </a:p>
      </dgm:t>
    </dgm:pt>
    <dgm:pt modelId="{ADDF9E53-F064-4882-A58C-A73D48979E00}">
      <dgm:prSet custT="1"/>
      <dgm:spPr/>
      <dgm:t>
        <a:bodyPr/>
        <a:lstStyle/>
        <a:p>
          <a:r>
            <a:rPr lang="es-ES" sz="1600" b="0" i="0" dirty="0"/>
            <a:t>Barrido vs. barrido y recogida de “trastos” = la empresa no realiza actividad probatoria de las diferencias</a:t>
          </a:r>
          <a:endParaRPr lang="es-ES" sz="1600" dirty="0"/>
        </a:p>
      </dgm:t>
    </dgm:pt>
    <dgm:pt modelId="{9AB8DA46-7702-4632-9159-B867DDAD3660}" type="parTrans" cxnId="{767EA043-12B5-4708-B6F2-646F27DD5F57}">
      <dgm:prSet/>
      <dgm:spPr/>
      <dgm:t>
        <a:bodyPr/>
        <a:lstStyle/>
        <a:p>
          <a:endParaRPr lang="es-ES"/>
        </a:p>
      </dgm:t>
    </dgm:pt>
    <dgm:pt modelId="{EDF515AA-728C-4994-B7C7-0A520523D0EC}" type="sibTrans" cxnId="{767EA043-12B5-4708-B6F2-646F27DD5F57}">
      <dgm:prSet/>
      <dgm:spPr/>
      <dgm:t>
        <a:bodyPr/>
        <a:lstStyle/>
        <a:p>
          <a:endParaRPr lang="es-ES"/>
        </a:p>
      </dgm:t>
    </dgm:pt>
    <dgm:pt modelId="{461BB87E-3584-4ACF-A878-5B33B420D7B1}">
      <dgm:prSet custT="1"/>
      <dgm:spPr/>
      <dgm:t>
        <a:bodyPr/>
        <a:lstStyle/>
        <a:p>
          <a:r>
            <a:rPr lang="es-ES" sz="1600" b="0" i="0" dirty="0"/>
            <a:t>Nocturnidad = no se desagrega qué parte de la jornada es diurna y cuál nocturna</a:t>
          </a:r>
          <a:endParaRPr lang="es-ES" sz="1600" dirty="0"/>
        </a:p>
      </dgm:t>
    </dgm:pt>
    <dgm:pt modelId="{14C6E114-021B-4F46-B7F4-8B18E6BC67AA}" type="parTrans" cxnId="{4C7A2A54-0560-4C72-99E1-970FD37EFAC7}">
      <dgm:prSet/>
      <dgm:spPr/>
      <dgm:t>
        <a:bodyPr/>
        <a:lstStyle/>
        <a:p>
          <a:endParaRPr lang="es-ES"/>
        </a:p>
      </dgm:t>
    </dgm:pt>
    <dgm:pt modelId="{C6F16F07-839A-4174-B2F1-FC0C6759A0AD}" type="sibTrans" cxnId="{4C7A2A54-0560-4C72-99E1-970FD37EFAC7}">
      <dgm:prSet/>
      <dgm:spPr/>
      <dgm:t>
        <a:bodyPr/>
        <a:lstStyle/>
        <a:p>
          <a:endParaRPr lang="es-ES"/>
        </a:p>
      </dgm:t>
    </dgm:pt>
    <dgm:pt modelId="{8935E05E-A75C-4CFF-B9A9-EEE16FC2E47D}" type="pres">
      <dgm:prSet presAssocID="{BF1EABC9-6714-4829-ADF7-FB2606164A68}" presName="Name0" presStyleCnt="0">
        <dgm:presLayoutVars>
          <dgm:dir/>
          <dgm:animLvl val="lvl"/>
          <dgm:resizeHandles val="exact"/>
        </dgm:presLayoutVars>
      </dgm:prSet>
      <dgm:spPr/>
    </dgm:pt>
    <dgm:pt modelId="{54CF5DCB-6B5D-4CC0-A2D6-FC9D32E0375C}" type="pres">
      <dgm:prSet presAssocID="{F037F22F-9C18-4944-B487-5B98AF7CFA0F}" presName="linNode" presStyleCnt="0"/>
      <dgm:spPr/>
    </dgm:pt>
    <dgm:pt modelId="{EACCD2DB-F42E-4508-8F19-966D661DF33B}" type="pres">
      <dgm:prSet presAssocID="{F037F22F-9C18-4944-B487-5B98AF7CFA0F}" presName="parentText" presStyleLbl="node1" presStyleIdx="0" presStyleCnt="3" custScaleX="79054">
        <dgm:presLayoutVars>
          <dgm:chMax val="1"/>
          <dgm:bulletEnabled val="1"/>
        </dgm:presLayoutVars>
      </dgm:prSet>
      <dgm:spPr/>
    </dgm:pt>
    <dgm:pt modelId="{9F3DC90F-98AF-4203-A445-8D236F8DD275}" type="pres">
      <dgm:prSet presAssocID="{F037F22F-9C18-4944-B487-5B98AF7CFA0F}" presName="descendantText" presStyleLbl="alignAccFollowNode1" presStyleIdx="0" presStyleCnt="3" custScaleY="61335">
        <dgm:presLayoutVars>
          <dgm:bulletEnabled val="1"/>
        </dgm:presLayoutVars>
      </dgm:prSet>
      <dgm:spPr/>
    </dgm:pt>
    <dgm:pt modelId="{6CC0B446-3760-4B47-87AB-0DD6E2ACBB3A}" type="pres">
      <dgm:prSet presAssocID="{DD9E007A-453B-413D-A022-8A12DF0D0F0A}" presName="sp" presStyleCnt="0"/>
      <dgm:spPr/>
    </dgm:pt>
    <dgm:pt modelId="{D8190D2F-3AD5-4B6E-AF6A-3F01B938D506}" type="pres">
      <dgm:prSet presAssocID="{FC8ECFAF-AD34-4552-B030-D7496AA7DDBF}" presName="linNode" presStyleCnt="0"/>
      <dgm:spPr/>
    </dgm:pt>
    <dgm:pt modelId="{2850D0B1-3F37-4CFF-AD39-178639A3EF48}" type="pres">
      <dgm:prSet presAssocID="{FC8ECFAF-AD34-4552-B030-D7496AA7DDBF}" presName="parentText" presStyleLbl="node1" presStyleIdx="1" presStyleCnt="3" custScaleX="78779">
        <dgm:presLayoutVars>
          <dgm:chMax val="1"/>
          <dgm:bulletEnabled val="1"/>
        </dgm:presLayoutVars>
      </dgm:prSet>
      <dgm:spPr/>
    </dgm:pt>
    <dgm:pt modelId="{C7ED6106-1C0A-419B-AA47-EDD36B117060}" type="pres">
      <dgm:prSet presAssocID="{FC8ECFAF-AD34-4552-B030-D7496AA7DDBF}" presName="descendantText" presStyleLbl="alignAccFollowNode1" presStyleIdx="1" presStyleCnt="3" custScaleY="185714" custLinFactNeighborX="2126" custLinFactNeighborY="-16757">
        <dgm:presLayoutVars>
          <dgm:bulletEnabled val="1"/>
        </dgm:presLayoutVars>
      </dgm:prSet>
      <dgm:spPr/>
    </dgm:pt>
    <dgm:pt modelId="{30D0C1D7-4BBC-4404-942B-55E8DB7DA977}" type="pres">
      <dgm:prSet presAssocID="{F8CF1E88-9698-4459-A227-402C80F2630C}" presName="sp" presStyleCnt="0"/>
      <dgm:spPr/>
    </dgm:pt>
    <dgm:pt modelId="{A2531B74-DDA7-45D1-9C03-AAF8083D3D50}" type="pres">
      <dgm:prSet presAssocID="{EF3B9FC5-AEC7-4431-A587-FA58447ED8F0}" presName="linNode" presStyleCnt="0"/>
      <dgm:spPr/>
    </dgm:pt>
    <dgm:pt modelId="{A0AD64C9-81A6-4D88-8B51-62707A2B0334}" type="pres">
      <dgm:prSet presAssocID="{EF3B9FC5-AEC7-4431-A587-FA58447ED8F0}" presName="parentText" presStyleLbl="node1" presStyleIdx="2" presStyleCnt="3" custScaleX="77256" custLinFactNeighborX="509" custLinFactNeighborY="152">
        <dgm:presLayoutVars>
          <dgm:chMax val="1"/>
          <dgm:bulletEnabled val="1"/>
        </dgm:presLayoutVars>
      </dgm:prSet>
      <dgm:spPr/>
    </dgm:pt>
    <dgm:pt modelId="{4F3A7E95-47E0-44D9-B29E-31C4F40AD96A}" type="pres">
      <dgm:prSet presAssocID="{EF3B9FC5-AEC7-4431-A587-FA58447ED8F0}" presName="descendantText" presStyleLbl="alignAccFollowNode1" presStyleIdx="2" presStyleCnt="3" custScaleY="163336">
        <dgm:presLayoutVars>
          <dgm:bulletEnabled val="1"/>
        </dgm:presLayoutVars>
      </dgm:prSet>
      <dgm:spPr/>
    </dgm:pt>
  </dgm:ptLst>
  <dgm:cxnLst>
    <dgm:cxn modelId="{61C4BA15-6169-4ADE-86EF-6CEFB39CD961}" type="presOf" srcId="{F037F22F-9C18-4944-B487-5B98AF7CFA0F}" destId="{EACCD2DB-F42E-4508-8F19-966D661DF33B}" srcOrd="0" destOrd="0" presId="urn:microsoft.com/office/officeart/2005/8/layout/vList5"/>
    <dgm:cxn modelId="{10399A22-293F-48A5-860F-0BE2BA9095BD}" type="presOf" srcId="{BF1EABC9-6714-4829-ADF7-FB2606164A68}" destId="{8935E05E-A75C-4CFF-B9A9-EEE16FC2E47D}" srcOrd="0" destOrd="0" presId="urn:microsoft.com/office/officeart/2005/8/layout/vList5"/>
    <dgm:cxn modelId="{31D1E126-758A-45FB-8167-A8BDCA03BF96}" type="presOf" srcId="{D8745DCA-942C-4A7C-BEDD-26EC6046D1CA}" destId="{9F3DC90F-98AF-4203-A445-8D236F8DD275}" srcOrd="0" destOrd="0" presId="urn:microsoft.com/office/officeart/2005/8/layout/vList5"/>
    <dgm:cxn modelId="{7609B12F-AD95-4033-8DA2-7FA2B1E671B3}" type="presOf" srcId="{FC8ECFAF-AD34-4552-B030-D7496AA7DDBF}" destId="{2850D0B1-3F37-4CFF-AD39-178639A3EF48}" srcOrd="0" destOrd="0" presId="urn:microsoft.com/office/officeart/2005/8/layout/vList5"/>
    <dgm:cxn modelId="{38C4BD35-919C-4ABF-93A8-4497A6CB432F}" srcId="{F037F22F-9C18-4944-B487-5B98AF7CFA0F}" destId="{D8745DCA-942C-4A7C-BEDD-26EC6046D1CA}" srcOrd="0" destOrd="0" parTransId="{182E417E-3AB9-4E1C-8EB5-3C395A46D3EC}" sibTransId="{860210E3-5953-49A4-B123-535EB0798A0B}"/>
    <dgm:cxn modelId="{935CD65C-D6A6-4D22-88B8-2BCA746845CC}" type="presOf" srcId="{EF3B9FC5-AEC7-4431-A587-FA58447ED8F0}" destId="{A0AD64C9-81A6-4D88-8B51-62707A2B0334}" srcOrd="0" destOrd="0" presId="urn:microsoft.com/office/officeart/2005/8/layout/vList5"/>
    <dgm:cxn modelId="{526AB75E-9B7B-4939-A540-1853ECEF8DE8}" type="presOf" srcId="{FFCB248B-E17E-47BE-9C16-FBED063772DA}" destId="{C7ED6106-1C0A-419B-AA47-EDD36B117060}" srcOrd="0" destOrd="1" presId="urn:microsoft.com/office/officeart/2005/8/layout/vList5"/>
    <dgm:cxn modelId="{767EA043-12B5-4708-B6F2-646F27DD5F57}" srcId="{EF3B9FC5-AEC7-4431-A587-FA58447ED8F0}" destId="{ADDF9E53-F064-4882-A58C-A73D48979E00}" srcOrd="2" destOrd="0" parTransId="{9AB8DA46-7702-4632-9159-B867DDAD3660}" sibTransId="{EDF515AA-728C-4994-B7C7-0A520523D0EC}"/>
    <dgm:cxn modelId="{0CC25B46-1D0F-43D1-867A-1755433C07E3}" type="presOf" srcId="{867FBA7D-C6BF-4003-9565-16DEF9F87BBC}" destId="{4F3A7E95-47E0-44D9-B29E-31C4F40AD96A}" srcOrd="0" destOrd="1" presId="urn:microsoft.com/office/officeart/2005/8/layout/vList5"/>
    <dgm:cxn modelId="{756A7951-14A1-4064-B865-01D356E89A76}" srcId="{FC8ECFAF-AD34-4552-B030-D7496AA7DDBF}" destId="{FFCB248B-E17E-47BE-9C16-FBED063772DA}" srcOrd="1" destOrd="0" parTransId="{CB5A1535-F45B-41E6-B3BF-F31C0AF19171}" sibTransId="{FB03826A-8FCE-4D77-BCA8-E1F48770AA4C}"/>
    <dgm:cxn modelId="{EDFEEB52-FD7E-4109-8BAD-6CE480541152}" type="presOf" srcId="{461BB87E-3584-4ACF-A878-5B33B420D7B1}" destId="{4F3A7E95-47E0-44D9-B29E-31C4F40AD96A}" srcOrd="0" destOrd="3" presId="urn:microsoft.com/office/officeart/2005/8/layout/vList5"/>
    <dgm:cxn modelId="{4D422C53-5B14-4A9D-AEBE-526C40422FA1}" srcId="{BF1EABC9-6714-4829-ADF7-FB2606164A68}" destId="{F037F22F-9C18-4944-B487-5B98AF7CFA0F}" srcOrd="0" destOrd="0" parTransId="{3C368093-8312-4348-8671-5AFB1529FCAE}" sibTransId="{DD9E007A-453B-413D-A022-8A12DF0D0F0A}"/>
    <dgm:cxn modelId="{4C7A2A54-0560-4C72-99E1-970FD37EFAC7}" srcId="{EF3B9FC5-AEC7-4431-A587-FA58447ED8F0}" destId="{461BB87E-3584-4ACF-A878-5B33B420D7B1}" srcOrd="3" destOrd="0" parTransId="{14C6E114-021B-4F46-B7F4-8B18E6BC67AA}" sibTransId="{C6F16F07-839A-4174-B2F1-FC0C6759A0AD}"/>
    <dgm:cxn modelId="{662FA175-5B0C-479E-9DE3-4B6C764CDD78}" srcId="{EF3B9FC5-AEC7-4431-A587-FA58447ED8F0}" destId="{074B4B8A-DC5D-4559-8B27-13D69C738C5F}" srcOrd="0" destOrd="0" parTransId="{31554DC2-C348-481A-AAEF-0F59A25F6B71}" sibTransId="{2D8C9C38-C39F-4A5A-AF2E-D71BB08B26F9}"/>
    <dgm:cxn modelId="{78602B7D-03AC-4F9B-8235-2642936D221A}" srcId="{EF3B9FC5-AEC7-4431-A587-FA58447ED8F0}" destId="{867FBA7D-C6BF-4003-9565-16DEF9F87BBC}" srcOrd="1" destOrd="0" parTransId="{BA3F32AB-41DF-42E1-BB56-A183B981FA72}" sibTransId="{738C4703-2E05-4A91-81D3-922DCF83A424}"/>
    <dgm:cxn modelId="{1F0BC3CC-FB38-48D3-993C-ABDDA4C77242}" srcId="{BF1EABC9-6714-4829-ADF7-FB2606164A68}" destId="{FC8ECFAF-AD34-4552-B030-D7496AA7DDBF}" srcOrd="1" destOrd="0" parTransId="{5253724D-0B8D-423D-BEBD-80FFE1DED1B1}" sibTransId="{F8CF1E88-9698-4459-A227-402C80F2630C}"/>
    <dgm:cxn modelId="{2286A8DB-4DF4-47F9-8738-B1D142D01220}" type="presOf" srcId="{ADDF9E53-F064-4882-A58C-A73D48979E00}" destId="{4F3A7E95-47E0-44D9-B29E-31C4F40AD96A}" srcOrd="0" destOrd="2" presId="urn:microsoft.com/office/officeart/2005/8/layout/vList5"/>
    <dgm:cxn modelId="{51F5B1DD-ED8E-4971-AEAA-7A646AE141CE}" type="presOf" srcId="{074B4B8A-DC5D-4559-8B27-13D69C738C5F}" destId="{4F3A7E95-47E0-44D9-B29E-31C4F40AD96A}" srcOrd="0" destOrd="0" presId="urn:microsoft.com/office/officeart/2005/8/layout/vList5"/>
    <dgm:cxn modelId="{815148E0-35DE-4CF3-8880-A1F601231A58}" type="presOf" srcId="{85AF4DAA-FDF2-42DF-92FA-2A82E78A60A2}" destId="{C7ED6106-1C0A-419B-AA47-EDD36B117060}" srcOrd="0" destOrd="0" presId="urn:microsoft.com/office/officeart/2005/8/layout/vList5"/>
    <dgm:cxn modelId="{0A33A4EA-FEFD-41BD-8E42-1B51515C2B0E}" srcId="{FC8ECFAF-AD34-4552-B030-D7496AA7DDBF}" destId="{85AF4DAA-FDF2-42DF-92FA-2A82E78A60A2}" srcOrd="0" destOrd="0" parTransId="{7620A892-55B4-4EF1-9269-96443690CEEF}" sibTransId="{3536D79E-7D6F-4D10-8AAD-E42CC687092F}"/>
    <dgm:cxn modelId="{A3A89BF5-6EC4-4C04-ADF1-4DFF87901839}" srcId="{BF1EABC9-6714-4829-ADF7-FB2606164A68}" destId="{EF3B9FC5-AEC7-4431-A587-FA58447ED8F0}" srcOrd="2" destOrd="0" parTransId="{9C879902-1E54-41F3-A0C5-E5AFC87AE2C7}" sibTransId="{58F6F661-1692-4668-9281-1A10E620BAA3}"/>
    <dgm:cxn modelId="{04CF7339-5E4D-4818-8329-2166D080141C}" type="presParOf" srcId="{8935E05E-A75C-4CFF-B9A9-EEE16FC2E47D}" destId="{54CF5DCB-6B5D-4CC0-A2D6-FC9D32E0375C}" srcOrd="0" destOrd="0" presId="urn:microsoft.com/office/officeart/2005/8/layout/vList5"/>
    <dgm:cxn modelId="{9A59C90B-E549-4E8E-B5EA-2047F9C02BF4}" type="presParOf" srcId="{54CF5DCB-6B5D-4CC0-A2D6-FC9D32E0375C}" destId="{EACCD2DB-F42E-4508-8F19-966D661DF33B}" srcOrd="0" destOrd="0" presId="urn:microsoft.com/office/officeart/2005/8/layout/vList5"/>
    <dgm:cxn modelId="{FE88EFBD-FD29-4397-9607-BA3446301816}" type="presParOf" srcId="{54CF5DCB-6B5D-4CC0-A2D6-FC9D32E0375C}" destId="{9F3DC90F-98AF-4203-A445-8D236F8DD275}" srcOrd="1" destOrd="0" presId="urn:microsoft.com/office/officeart/2005/8/layout/vList5"/>
    <dgm:cxn modelId="{1BDBB15E-F59C-4889-B686-987F0770C2EA}" type="presParOf" srcId="{8935E05E-A75C-4CFF-B9A9-EEE16FC2E47D}" destId="{6CC0B446-3760-4B47-87AB-0DD6E2ACBB3A}" srcOrd="1" destOrd="0" presId="urn:microsoft.com/office/officeart/2005/8/layout/vList5"/>
    <dgm:cxn modelId="{B6A7E0F3-14FC-42E6-97AD-F08A3E380E57}" type="presParOf" srcId="{8935E05E-A75C-4CFF-B9A9-EEE16FC2E47D}" destId="{D8190D2F-3AD5-4B6E-AF6A-3F01B938D506}" srcOrd="2" destOrd="0" presId="urn:microsoft.com/office/officeart/2005/8/layout/vList5"/>
    <dgm:cxn modelId="{5995C41A-62EF-4421-8BAC-DBBDB6314918}" type="presParOf" srcId="{D8190D2F-3AD5-4B6E-AF6A-3F01B938D506}" destId="{2850D0B1-3F37-4CFF-AD39-178639A3EF48}" srcOrd="0" destOrd="0" presId="urn:microsoft.com/office/officeart/2005/8/layout/vList5"/>
    <dgm:cxn modelId="{5EB26A36-09D7-4F3A-AA83-7BD2EDBDE138}" type="presParOf" srcId="{D8190D2F-3AD5-4B6E-AF6A-3F01B938D506}" destId="{C7ED6106-1C0A-419B-AA47-EDD36B117060}" srcOrd="1" destOrd="0" presId="urn:microsoft.com/office/officeart/2005/8/layout/vList5"/>
    <dgm:cxn modelId="{A87F8E57-47A7-48FA-BF48-757223F33C52}" type="presParOf" srcId="{8935E05E-A75C-4CFF-B9A9-EEE16FC2E47D}" destId="{30D0C1D7-4BBC-4404-942B-55E8DB7DA977}" srcOrd="3" destOrd="0" presId="urn:microsoft.com/office/officeart/2005/8/layout/vList5"/>
    <dgm:cxn modelId="{8C02C718-90AB-42F0-9A91-ADBF7C1ABB28}" type="presParOf" srcId="{8935E05E-A75C-4CFF-B9A9-EEE16FC2E47D}" destId="{A2531B74-DDA7-45D1-9C03-AAF8083D3D50}" srcOrd="4" destOrd="0" presId="urn:microsoft.com/office/officeart/2005/8/layout/vList5"/>
    <dgm:cxn modelId="{4C02ECC1-5298-41B9-AD7A-F4DF84132D16}" type="presParOf" srcId="{A2531B74-DDA7-45D1-9C03-AAF8083D3D50}" destId="{A0AD64C9-81A6-4D88-8B51-62707A2B0334}" srcOrd="0" destOrd="0" presId="urn:microsoft.com/office/officeart/2005/8/layout/vList5"/>
    <dgm:cxn modelId="{7BEC809A-B65B-4316-AFDB-94566404CCE7}" type="presParOf" srcId="{A2531B74-DDA7-45D1-9C03-AAF8083D3D50}" destId="{4F3A7E95-47E0-44D9-B29E-31C4F40AD9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268CD59-9126-441E-838F-81470001889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83EAEF11-10A2-44FC-8007-29BE4768B7BB}">
      <dgm:prSet/>
      <dgm:spPr/>
      <dgm:t>
        <a:bodyPr/>
        <a:lstStyle/>
        <a:p>
          <a:r>
            <a:rPr lang="es-ES"/>
            <a:t>Impugnación del convenio colectivo provincial del sector de conservas, semiconservas y salazones de pescado y marisco</a:t>
          </a:r>
        </a:p>
      </dgm:t>
    </dgm:pt>
    <dgm:pt modelId="{AE0F821A-7A38-4499-8721-D803DF9FD480}" type="parTrans" cxnId="{D74A8277-728F-40CA-8227-D75361775843}">
      <dgm:prSet/>
      <dgm:spPr/>
      <dgm:t>
        <a:bodyPr/>
        <a:lstStyle/>
        <a:p>
          <a:endParaRPr lang="es-ES"/>
        </a:p>
      </dgm:t>
    </dgm:pt>
    <dgm:pt modelId="{84FA5D49-0CB9-4DC5-905D-F3A9F0DB2AAF}" type="sibTrans" cxnId="{D74A8277-728F-40CA-8227-D75361775843}">
      <dgm:prSet/>
      <dgm:spPr/>
      <dgm:t>
        <a:bodyPr/>
        <a:lstStyle/>
        <a:p>
          <a:endParaRPr lang="es-ES"/>
        </a:p>
      </dgm:t>
    </dgm:pt>
    <dgm:pt modelId="{57CE3ADA-D9CC-4FC9-946C-1C2ED5D2BE96}">
      <dgm:prSet/>
      <dgm:spPr/>
      <dgm:t>
        <a:bodyPr/>
        <a:lstStyle/>
        <a:p>
          <a:r>
            <a:rPr lang="es-ES"/>
            <a:t>Conflicto relativo a la ordenación de los puestos de trabajo y al acceso de mujeres a los que implicasen la realización de tareas de carga y descarga</a:t>
          </a:r>
        </a:p>
      </dgm:t>
    </dgm:pt>
    <dgm:pt modelId="{5CE281A1-9707-42B7-84F0-B449FCD4668D}" type="parTrans" cxnId="{AF169CF5-C6E5-4C4C-AC85-3D85B7B63866}">
      <dgm:prSet/>
      <dgm:spPr/>
      <dgm:t>
        <a:bodyPr/>
        <a:lstStyle/>
        <a:p>
          <a:endParaRPr lang="es-ES"/>
        </a:p>
      </dgm:t>
    </dgm:pt>
    <dgm:pt modelId="{098B31B6-FB4E-4874-825F-1CB5402FD470}" type="sibTrans" cxnId="{AF169CF5-C6E5-4C4C-AC85-3D85B7B63866}">
      <dgm:prSet/>
      <dgm:spPr/>
      <dgm:t>
        <a:bodyPr/>
        <a:lstStyle/>
        <a:p>
          <a:endParaRPr lang="es-ES"/>
        </a:p>
      </dgm:t>
    </dgm:pt>
    <dgm:pt modelId="{0C05EB81-078C-4F75-A157-89E00AC29F29}">
      <dgm:prSet/>
      <dgm:spPr/>
      <dgm:t>
        <a:bodyPr/>
        <a:lstStyle/>
        <a:p>
          <a:r>
            <a:rPr lang="es-ES"/>
            <a:t>Tampoco entra en el fondo, porque dirime una cuestión procesal</a:t>
          </a:r>
        </a:p>
      </dgm:t>
    </dgm:pt>
    <dgm:pt modelId="{D589C1B0-767A-41E3-A0E8-9F6EC690CD86}" type="parTrans" cxnId="{119B2E9E-5AA4-4661-8C68-7AF77979DE63}">
      <dgm:prSet/>
      <dgm:spPr/>
      <dgm:t>
        <a:bodyPr/>
        <a:lstStyle/>
        <a:p>
          <a:endParaRPr lang="es-ES"/>
        </a:p>
      </dgm:t>
    </dgm:pt>
    <dgm:pt modelId="{FBA4C9AA-9B34-4D6B-951C-469DE3FC2408}" type="sibTrans" cxnId="{119B2E9E-5AA4-4661-8C68-7AF77979DE63}">
      <dgm:prSet/>
      <dgm:spPr/>
      <dgm:t>
        <a:bodyPr/>
        <a:lstStyle/>
        <a:p>
          <a:endParaRPr lang="es-ES"/>
        </a:p>
      </dgm:t>
    </dgm:pt>
    <dgm:pt modelId="{98B601CA-8E35-43C3-8D15-FFA4E45DAD4C}" type="pres">
      <dgm:prSet presAssocID="{B268CD59-9126-441E-838F-814700018890}" presName="linear" presStyleCnt="0">
        <dgm:presLayoutVars>
          <dgm:animLvl val="lvl"/>
          <dgm:resizeHandles val="exact"/>
        </dgm:presLayoutVars>
      </dgm:prSet>
      <dgm:spPr/>
    </dgm:pt>
    <dgm:pt modelId="{8AA1F16E-5BAB-4C82-A886-37E2526B32E4}" type="pres">
      <dgm:prSet presAssocID="{83EAEF11-10A2-44FC-8007-29BE4768B7BB}" presName="parentText" presStyleLbl="node1" presStyleIdx="0" presStyleCnt="3">
        <dgm:presLayoutVars>
          <dgm:chMax val="0"/>
          <dgm:bulletEnabled val="1"/>
        </dgm:presLayoutVars>
      </dgm:prSet>
      <dgm:spPr/>
    </dgm:pt>
    <dgm:pt modelId="{ED2B2380-8078-41F0-AD6F-F37578E7AB5C}" type="pres">
      <dgm:prSet presAssocID="{84FA5D49-0CB9-4DC5-905D-F3A9F0DB2AAF}" presName="spacer" presStyleCnt="0"/>
      <dgm:spPr/>
    </dgm:pt>
    <dgm:pt modelId="{A1ECAF9E-CA7A-4F54-919B-37A60E7B8658}" type="pres">
      <dgm:prSet presAssocID="{57CE3ADA-D9CC-4FC9-946C-1C2ED5D2BE96}" presName="parentText" presStyleLbl="node1" presStyleIdx="1" presStyleCnt="3">
        <dgm:presLayoutVars>
          <dgm:chMax val="0"/>
          <dgm:bulletEnabled val="1"/>
        </dgm:presLayoutVars>
      </dgm:prSet>
      <dgm:spPr/>
    </dgm:pt>
    <dgm:pt modelId="{E93828DA-A69A-4D52-817D-B84823C0E1FD}" type="pres">
      <dgm:prSet presAssocID="{098B31B6-FB4E-4874-825F-1CB5402FD470}" presName="spacer" presStyleCnt="0"/>
      <dgm:spPr/>
    </dgm:pt>
    <dgm:pt modelId="{E251893A-1CEE-4260-8C46-A600544B581C}" type="pres">
      <dgm:prSet presAssocID="{0C05EB81-078C-4F75-A157-89E00AC29F29}" presName="parentText" presStyleLbl="node1" presStyleIdx="2" presStyleCnt="3">
        <dgm:presLayoutVars>
          <dgm:chMax val="0"/>
          <dgm:bulletEnabled val="1"/>
        </dgm:presLayoutVars>
      </dgm:prSet>
      <dgm:spPr/>
    </dgm:pt>
  </dgm:ptLst>
  <dgm:cxnLst>
    <dgm:cxn modelId="{7362C401-F3B1-4CA1-8CE4-42DFED6EAA06}" type="presOf" srcId="{0C05EB81-078C-4F75-A157-89E00AC29F29}" destId="{E251893A-1CEE-4260-8C46-A600544B581C}" srcOrd="0" destOrd="0" presId="urn:microsoft.com/office/officeart/2005/8/layout/vList2"/>
    <dgm:cxn modelId="{D74A8277-728F-40CA-8227-D75361775843}" srcId="{B268CD59-9126-441E-838F-814700018890}" destId="{83EAEF11-10A2-44FC-8007-29BE4768B7BB}" srcOrd="0" destOrd="0" parTransId="{AE0F821A-7A38-4499-8721-D803DF9FD480}" sibTransId="{84FA5D49-0CB9-4DC5-905D-F3A9F0DB2AAF}"/>
    <dgm:cxn modelId="{2C5BF981-F1F7-49D5-9CC3-F1BAC0C4D97E}" type="presOf" srcId="{57CE3ADA-D9CC-4FC9-946C-1C2ED5D2BE96}" destId="{A1ECAF9E-CA7A-4F54-919B-37A60E7B8658}" srcOrd="0" destOrd="0" presId="urn:microsoft.com/office/officeart/2005/8/layout/vList2"/>
    <dgm:cxn modelId="{119B2E9E-5AA4-4661-8C68-7AF77979DE63}" srcId="{B268CD59-9126-441E-838F-814700018890}" destId="{0C05EB81-078C-4F75-A157-89E00AC29F29}" srcOrd="2" destOrd="0" parTransId="{D589C1B0-767A-41E3-A0E8-9F6EC690CD86}" sibTransId="{FBA4C9AA-9B34-4D6B-951C-469DE3FC2408}"/>
    <dgm:cxn modelId="{C5B882AA-2D7F-412E-9AB6-7B29672D3AAC}" type="presOf" srcId="{83EAEF11-10A2-44FC-8007-29BE4768B7BB}" destId="{8AA1F16E-5BAB-4C82-A886-37E2526B32E4}" srcOrd="0" destOrd="0" presId="urn:microsoft.com/office/officeart/2005/8/layout/vList2"/>
    <dgm:cxn modelId="{3C7C44DC-AF22-4C8A-A082-9EE9710ADB60}" type="presOf" srcId="{B268CD59-9126-441E-838F-814700018890}" destId="{98B601CA-8E35-43C3-8D15-FFA4E45DAD4C}" srcOrd="0" destOrd="0" presId="urn:microsoft.com/office/officeart/2005/8/layout/vList2"/>
    <dgm:cxn modelId="{AF169CF5-C6E5-4C4C-AC85-3D85B7B63866}" srcId="{B268CD59-9126-441E-838F-814700018890}" destId="{57CE3ADA-D9CC-4FC9-946C-1C2ED5D2BE96}" srcOrd="1" destOrd="0" parTransId="{5CE281A1-9707-42B7-84F0-B449FCD4668D}" sibTransId="{098B31B6-FB4E-4874-825F-1CB5402FD470}"/>
    <dgm:cxn modelId="{6361359D-4CAB-49F9-9F85-BF7935A36490}" type="presParOf" srcId="{98B601CA-8E35-43C3-8D15-FFA4E45DAD4C}" destId="{8AA1F16E-5BAB-4C82-A886-37E2526B32E4}" srcOrd="0" destOrd="0" presId="urn:microsoft.com/office/officeart/2005/8/layout/vList2"/>
    <dgm:cxn modelId="{CA97D464-BC2C-4E1F-8512-8775B9BACA0D}" type="presParOf" srcId="{98B601CA-8E35-43C3-8D15-FFA4E45DAD4C}" destId="{ED2B2380-8078-41F0-AD6F-F37578E7AB5C}" srcOrd="1" destOrd="0" presId="urn:microsoft.com/office/officeart/2005/8/layout/vList2"/>
    <dgm:cxn modelId="{E00AECEF-5F64-4ADA-B200-F091B4742E3C}" type="presParOf" srcId="{98B601CA-8E35-43C3-8D15-FFA4E45DAD4C}" destId="{A1ECAF9E-CA7A-4F54-919B-37A60E7B8658}" srcOrd="2" destOrd="0" presId="urn:microsoft.com/office/officeart/2005/8/layout/vList2"/>
    <dgm:cxn modelId="{5B1BCB17-BC50-41AE-8F9C-07F688BC45B7}" type="presParOf" srcId="{98B601CA-8E35-43C3-8D15-FFA4E45DAD4C}" destId="{E93828DA-A69A-4D52-817D-B84823C0E1FD}" srcOrd="3" destOrd="0" presId="urn:microsoft.com/office/officeart/2005/8/layout/vList2"/>
    <dgm:cxn modelId="{25148226-3AE8-452D-9B45-28767FBECCF3}" type="presParOf" srcId="{98B601CA-8E35-43C3-8D15-FFA4E45DAD4C}" destId="{E251893A-1CEE-4260-8C46-A600544B58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7ADC008-27AF-45A3-B161-8158FC7B123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83F62527-7C48-44D4-854A-2CC8EAC044B3}">
      <dgm:prSet/>
      <dgm:spPr/>
      <dgm:t>
        <a:bodyPr/>
        <a:lstStyle/>
        <a:p>
          <a:r>
            <a:rPr lang="es-ES"/>
            <a:t>En la industria del pescado no hay categorías neutras, o están feminizados o masculinizados, las mujeres en producción y los hombres en otros empleos. Cuando alguien comienza a trabajar se le adjudica un puesto de trabajo en función de su sexo y son las categorías masculinizadas las que cobran más de 1000 euros.</a:t>
          </a:r>
        </a:p>
      </dgm:t>
    </dgm:pt>
    <dgm:pt modelId="{35BBDFBF-5A18-4461-B2B3-FB24CDB40387}" type="parTrans" cxnId="{1D6ECE7A-FD06-4324-B655-833DB3B67BE2}">
      <dgm:prSet/>
      <dgm:spPr/>
      <dgm:t>
        <a:bodyPr/>
        <a:lstStyle/>
        <a:p>
          <a:endParaRPr lang="es-ES"/>
        </a:p>
      </dgm:t>
    </dgm:pt>
    <dgm:pt modelId="{6FB0D790-F990-438B-B8B7-FFD8D06E6546}" type="sibTrans" cxnId="{1D6ECE7A-FD06-4324-B655-833DB3B67BE2}">
      <dgm:prSet/>
      <dgm:spPr/>
      <dgm:t>
        <a:bodyPr/>
        <a:lstStyle/>
        <a:p>
          <a:endParaRPr lang="es-ES"/>
        </a:p>
      </dgm:t>
    </dgm:pt>
    <dgm:pt modelId="{105269B2-B13D-4856-86C3-42ADD9A687A0}">
      <dgm:prSet/>
      <dgm:spPr/>
      <dgm:t>
        <a:bodyPr/>
        <a:lstStyle/>
        <a:p>
          <a:r>
            <a:rPr lang="es-ES"/>
            <a:t>Salario hora de una maestra de fabricación en el convenio de conservas de pescado: 8,33 euros. Se trata de la mayor categoría profesional dentro del proceso de fabricación y recae en manos de mujeres en una amplísima mayoría. </a:t>
          </a:r>
        </a:p>
      </dgm:t>
    </dgm:pt>
    <dgm:pt modelId="{8CC94541-D4E4-42C4-AAD4-05E433722478}" type="parTrans" cxnId="{1E465BEF-3E75-40D5-ADF8-29B639741226}">
      <dgm:prSet/>
      <dgm:spPr/>
      <dgm:t>
        <a:bodyPr/>
        <a:lstStyle/>
        <a:p>
          <a:endParaRPr lang="es-ES"/>
        </a:p>
      </dgm:t>
    </dgm:pt>
    <dgm:pt modelId="{49D96DB8-C986-466C-A6A0-D729ED0B23CF}" type="sibTrans" cxnId="{1E465BEF-3E75-40D5-ADF8-29B639741226}">
      <dgm:prSet/>
      <dgm:spPr/>
      <dgm:t>
        <a:bodyPr/>
        <a:lstStyle/>
        <a:p>
          <a:endParaRPr lang="es-ES"/>
        </a:p>
      </dgm:t>
    </dgm:pt>
    <dgm:pt modelId="{5B1C4B90-673F-4594-89BB-5433DE49C139}">
      <dgm:prSet/>
      <dgm:spPr/>
      <dgm:t>
        <a:bodyPr/>
        <a:lstStyle/>
        <a:p>
          <a:r>
            <a:rPr lang="es-ES"/>
            <a:t>Salario base de un conserje: 9,06 euros. Este puesto "sin especial responsabilidad" está ocupado en cambio sobre todo por hombres.</a:t>
          </a:r>
        </a:p>
      </dgm:t>
    </dgm:pt>
    <dgm:pt modelId="{0E2C2DD4-B853-427E-9501-6A5BC36523B4}" type="parTrans" cxnId="{64E5431F-A2AA-4D44-8A72-1EC7C53C708A}">
      <dgm:prSet/>
      <dgm:spPr/>
      <dgm:t>
        <a:bodyPr/>
        <a:lstStyle/>
        <a:p>
          <a:endParaRPr lang="es-ES"/>
        </a:p>
      </dgm:t>
    </dgm:pt>
    <dgm:pt modelId="{D5F5729E-346C-4883-ABD4-E8B7CDFC71A4}" type="sibTrans" cxnId="{64E5431F-A2AA-4D44-8A72-1EC7C53C708A}">
      <dgm:prSet/>
      <dgm:spPr/>
      <dgm:t>
        <a:bodyPr/>
        <a:lstStyle/>
        <a:p>
          <a:endParaRPr lang="es-ES"/>
        </a:p>
      </dgm:t>
    </dgm:pt>
    <dgm:pt modelId="{75613972-782D-49A4-980C-7C0B506428C5}" type="pres">
      <dgm:prSet presAssocID="{67ADC008-27AF-45A3-B161-8158FC7B1237}" presName="linear" presStyleCnt="0">
        <dgm:presLayoutVars>
          <dgm:animLvl val="lvl"/>
          <dgm:resizeHandles val="exact"/>
        </dgm:presLayoutVars>
      </dgm:prSet>
      <dgm:spPr/>
    </dgm:pt>
    <dgm:pt modelId="{C93BD8A1-0CCF-413C-AADD-9965B7010AE8}" type="pres">
      <dgm:prSet presAssocID="{83F62527-7C48-44D4-854A-2CC8EAC044B3}" presName="parentText" presStyleLbl="node1" presStyleIdx="0" presStyleCnt="3">
        <dgm:presLayoutVars>
          <dgm:chMax val="0"/>
          <dgm:bulletEnabled val="1"/>
        </dgm:presLayoutVars>
      </dgm:prSet>
      <dgm:spPr/>
    </dgm:pt>
    <dgm:pt modelId="{899C2288-E6FA-4E17-B1C1-767386C28CBD}" type="pres">
      <dgm:prSet presAssocID="{6FB0D790-F990-438B-B8B7-FFD8D06E6546}" presName="spacer" presStyleCnt="0"/>
      <dgm:spPr/>
    </dgm:pt>
    <dgm:pt modelId="{10CDF950-9319-455F-9BCF-71A844D67A6B}" type="pres">
      <dgm:prSet presAssocID="{105269B2-B13D-4856-86C3-42ADD9A687A0}" presName="parentText" presStyleLbl="node1" presStyleIdx="1" presStyleCnt="3">
        <dgm:presLayoutVars>
          <dgm:chMax val="0"/>
          <dgm:bulletEnabled val="1"/>
        </dgm:presLayoutVars>
      </dgm:prSet>
      <dgm:spPr/>
    </dgm:pt>
    <dgm:pt modelId="{8A45F346-9003-4C10-9C31-35694408330B}" type="pres">
      <dgm:prSet presAssocID="{49D96DB8-C986-466C-A6A0-D729ED0B23CF}" presName="spacer" presStyleCnt="0"/>
      <dgm:spPr/>
    </dgm:pt>
    <dgm:pt modelId="{402174B7-8CD1-431E-9ECE-A4B28954F238}" type="pres">
      <dgm:prSet presAssocID="{5B1C4B90-673F-4594-89BB-5433DE49C139}" presName="parentText" presStyleLbl="node1" presStyleIdx="2" presStyleCnt="3">
        <dgm:presLayoutVars>
          <dgm:chMax val="0"/>
          <dgm:bulletEnabled val="1"/>
        </dgm:presLayoutVars>
      </dgm:prSet>
      <dgm:spPr/>
    </dgm:pt>
  </dgm:ptLst>
  <dgm:cxnLst>
    <dgm:cxn modelId="{64E5431F-A2AA-4D44-8A72-1EC7C53C708A}" srcId="{67ADC008-27AF-45A3-B161-8158FC7B1237}" destId="{5B1C4B90-673F-4594-89BB-5433DE49C139}" srcOrd="2" destOrd="0" parTransId="{0E2C2DD4-B853-427E-9501-6A5BC36523B4}" sibTransId="{D5F5729E-346C-4883-ABD4-E8B7CDFC71A4}"/>
    <dgm:cxn modelId="{08986E60-C3BA-4E93-96D6-94FDAE432422}" type="presOf" srcId="{67ADC008-27AF-45A3-B161-8158FC7B1237}" destId="{75613972-782D-49A4-980C-7C0B506428C5}" srcOrd="0" destOrd="0" presId="urn:microsoft.com/office/officeart/2005/8/layout/vList2"/>
    <dgm:cxn modelId="{1D6ECE7A-FD06-4324-B655-833DB3B67BE2}" srcId="{67ADC008-27AF-45A3-B161-8158FC7B1237}" destId="{83F62527-7C48-44D4-854A-2CC8EAC044B3}" srcOrd="0" destOrd="0" parTransId="{35BBDFBF-5A18-4461-B2B3-FB24CDB40387}" sibTransId="{6FB0D790-F990-438B-B8B7-FFD8D06E6546}"/>
    <dgm:cxn modelId="{B6DA2189-99CD-4FB7-8747-B128D93BC3DE}" type="presOf" srcId="{105269B2-B13D-4856-86C3-42ADD9A687A0}" destId="{10CDF950-9319-455F-9BCF-71A844D67A6B}" srcOrd="0" destOrd="0" presId="urn:microsoft.com/office/officeart/2005/8/layout/vList2"/>
    <dgm:cxn modelId="{3623688E-C7D8-4220-B86F-602B1BB308A7}" type="presOf" srcId="{5B1C4B90-673F-4594-89BB-5433DE49C139}" destId="{402174B7-8CD1-431E-9ECE-A4B28954F238}" srcOrd="0" destOrd="0" presId="urn:microsoft.com/office/officeart/2005/8/layout/vList2"/>
    <dgm:cxn modelId="{1E465BEF-3E75-40D5-ADF8-29B639741226}" srcId="{67ADC008-27AF-45A3-B161-8158FC7B1237}" destId="{105269B2-B13D-4856-86C3-42ADD9A687A0}" srcOrd="1" destOrd="0" parTransId="{8CC94541-D4E4-42C4-AAD4-05E433722478}" sibTransId="{49D96DB8-C986-466C-A6A0-D729ED0B23CF}"/>
    <dgm:cxn modelId="{E6B588F3-575E-4EF0-BFA7-E3BED19A3DFC}" type="presOf" srcId="{83F62527-7C48-44D4-854A-2CC8EAC044B3}" destId="{C93BD8A1-0CCF-413C-AADD-9965B7010AE8}" srcOrd="0" destOrd="0" presId="urn:microsoft.com/office/officeart/2005/8/layout/vList2"/>
    <dgm:cxn modelId="{953591E8-3EE5-46D2-821F-3B98F132309C}" type="presParOf" srcId="{75613972-782D-49A4-980C-7C0B506428C5}" destId="{C93BD8A1-0CCF-413C-AADD-9965B7010AE8}" srcOrd="0" destOrd="0" presId="urn:microsoft.com/office/officeart/2005/8/layout/vList2"/>
    <dgm:cxn modelId="{CCB2A4D9-4233-4FB6-898E-6D65BD879D71}" type="presParOf" srcId="{75613972-782D-49A4-980C-7C0B506428C5}" destId="{899C2288-E6FA-4E17-B1C1-767386C28CBD}" srcOrd="1" destOrd="0" presId="urn:microsoft.com/office/officeart/2005/8/layout/vList2"/>
    <dgm:cxn modelId="{BB346E48-0667-42E9-A787-C16EDD8027F1}" type="presParOf" srcId="{75613972-782D-49A4-980C-7C0B506428C5}" destId="{10CDF950-9319-455F-9BCF-71A844D67A6B}" srcOrd="2" destOrd="0" presId="urn:microsoft.com/office/officeart/2005/8/layout/vList2"/>
    <dgm:cxn modelId="{8D941E45-0EBF-4CD3-A807-4BAF9FA23A1B}" type="presParOf" srcId="{75613972-782D-49A4-980C-7C0B506428C5}" destId="{8A45F346-9003-4C10-9C31-35694408330B}" srcOrd="3" destOrd="0" presId="urn:microsoft.com/office/officeart/2005/8/layout/vList2"/>
    <dgm:cxn modelId="{06E636CB-9195-44BD-A360-B8255064EF5F}" type="presParOf" srcId="{75613972-782D-49A4-980C-7C0B506428C5}" destId="{402174B7-8CD1-431E-9ECE-A4B28954F2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B1C2536-B458-4E3C-9858-46421B39D30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825D0B42-B7D2-4A43-90F0-1D4AD905560D}">
      <dgm:prSet/>
      <dgm:spPr/>
      <dgm:t>
        <a:bodyPr/>
        <a:lstStyle/>
        <a:p>
          <a:r>
            <a:rPr lang="es-ES" b="0" i="0"/>
            <a:t>Personal obrero (todo en masculino)</a:t>
          </a:r>
          <a:endParaRPr lang="es-ES"/>
        </a:p>
      </dgm:t>
    </dgm:pt>
    <dgm:pt modelId="{E7166E49-2CFE-49F2-961F-6E63EF661385}" type="parTrans" cxnId="{535B344D-B434-46CE-9B80-C0ACB7D5ADDD}">
      <dgm:prSet/>
      <dgm:spPr/>
      <dgm:t>
        <a:bodyPr/>
        <a:lstStyle/>
        <a:p>
          <a:endParaRPr lang="es-ES"/>
        </a:p>
      </dgm:t>
    </dgm:pt>
    <dgm:pt modelId="{7B0EF9DF-6521-4016-A75C-0C5740FE096D}" type="sibTrans" cxnId="{535B344D-B434-46CE-9B80-C0ACB7D5ADDD}">
      <dgm:prSet/>
      <dgm:spPr/>
      <dgm:t>
        <a:bodyPr/>
        <a:lstStyle/>
        <a:p>
          <a:endParaRPr lang="es-ES"/>
        </a:p>
      </dgm:t>
    </dgm:pt>
    <dgm:pt modelId="{3DB32CD7-3F65-4C69-9F56-47F2274DB3DE}">
      <dgm:prSet/>
      <dgm:spPr/>
      <dgm:t>
        <a:bodyPr/>
        <a:lstStyle/>
        <a:p>
          <a:r>
            <a:rPr lang="es-ES" b="0" i="0" dirty="0"/>
            <a:t>Peón: Es el </a:t>
          </a:r>
          <a:r>
            <a:rPr lang="es-ES" b="1" i="0" u="sng" dirty="0"/>
            <a:t>operario</a:t>
          </a:r>
          <a:r>
            <a:rPr lang="es-ES" b="0" i="0" dirty="0"/>
            <a:t> encargado de ejecutar predominantemente labores para cuya realización se requiere la aportación de su </a:t>
          </a:r>
          <a:r>
            <a:rPr lang="es-ES" b="1" i="0" u="sng" dirty="0"/>
            <a:t>esfuerzo físico</a:t>
          </a:r>
          <a:r>
            <a:rPr lang="es-ES" b="0" i="0" dirty="0"/>
            <a:t>, una práctica operatoria sencilla, prestando la atención necesaria en cada caso. </a:t>
          </a:r>
          <a:r>
            <a:rPr lang="es-ES" b="1" i="0" u="sng" dirty="0"/>
            <a:t>No tendrán la consideración de peones aquellos que tengan un nivel de habilidad y destreza contrastada en la empresa en el uso de los cuchillos</a:t>
          </a:r>
          <a:r>
            <a:rPr lang="es-ES" b="0" i="0" dirty="0"/>
            <a:t>, sierras o herramientas análogas que sean utilizadas en categorías profesionales superiores y que de forma habitual utilicen el cuchillo, sierra o herramientas análogas que sean utilizadas en categorías profesionales superiores como instrumento principal de trabajo durante, al menos, un 75% de la jornada laboral anual</a:t>
          </a:r>
          <a:endParaRPr lang="es-ES" dirty="0"/>
        </a:p>
      </dgm:t>
    </dgm:pt>
    <dgm:pt modelId="{4DF2A479-A163-44AE-BD9A-FFC162F85949}" type="parTrans" cxnId="{71BBB889-46E3-4196-9B20-633639775D0B}">
      <dgm:prSet/>
      <dgm:spPr/>
      <dgm:t>
        <a:bodyPr/>
        <a:lstStyle/>
        <a:p>
          <a:endParaRPr lang="es-ES"/>
        </a:p>
      </dgm:t>
    </dgm:pt>
    <dgm:pt modelId="{9A321CD6-1559-43E9-A726-BD1458FF09F9}" type="sibTrans" cxnId="{71BBB889-46E3-4196-9B20-633639775D0B}">
      <dgm:prSet/>
      <dgm:spPr/>
      <dgm:t>
        <a:bodyPr/>
        <a:lstStyle/>
        <a:p>
          <a:endParaRPr lang="es-ES"/>
        </a:p>
      </dgm:t>
    </dgm:pt>
    <dgm:pt modelId="{CE5C7566-EB6A-4FC0-8DFA-54838DE1EF5A}">
      <dgm:prSet/>
      <dgm:spPr/>
      <dgm:t>
        <a:bodyPr/>
        <a:lstStyle/>
        <a:p>
          <a:r>
            <a:rPr lang="es-ES"/>
            <a:t>Personal de limpieza (ya se emplea el neutro)</a:t>
          </a:r>
        </a:p>
      </dgm:t>
    </dgm:pt>
    <dgm:pt modelId="{E413008D-F543-4932-AABE-DF9CE1D80552}" type="parTrans" cxnId="{6AEFA318-DFEF-4E8D-8FF6-B7DEC6133CDC}">
      <dgm:prSet/>
      <dgm:spPr/>
      <dgm:t>
        <a:bodyPr/>
        <a:lstStyle/>
        <a:p>
          <a:endParaRPr lang="es-ES"/>
        </a:p>
      </dgm:t>
    </dgm:pt>
    <dgm:pt modelId="{9D7B27AD-024F-43ED-85EA-F8E83ED3A770}" type="sibTrans" cxnId="{6AEFA318-DFEF-4E8D-8FF6-B7DEC6133CDC}">
      <dgm:prSet/>
      <dgm:spPr/>
      <dgm:t>
        <a:bodyPr/>
        <a:lstStyle/>
        <a:p>
          <a:endParaRPr lang="es-ES"/>
        </a:p>
      </dgm:t>
    </dgm:pt>
    <dgm:pt modelId="{D96F98BD-F2DC-4622-8F3A-B7937F1E6A36}" type="pres">
      <dgm:prSet presAssocID="{3B1C2536-B458-4E3C-9858-46421B39D302}" presName="linear" presStyleCnt="0">
        <dgm:presLayoutVars>
          <dgm:animLvl val="lvl"/>
          <dgm:resizeHandles val="exact"/>
        </dgm:presLayoutVars>
      </dgm:prSet>
      <dgm:spPr/>
    </dgm:pt>
    <dgm:pt modelId="{EE4500A9-EBB4-4BB4-A75B-ED757909F999}" type="pres">
      <dgm:prSet presAssocID="{825D0B42-B7D2-4A43-90F0-1D4AD905560D}" presName="parentText" presStyleLbl="node1" presStyleIdx="0" presStyleCnt="2">
        <dgm:presLayoutVars>
          <dgm:chMax val="0"/>
          <dgm:bulletEnabled val="1"/>
        </dgm:presLayoutVars>
      </dgm:prSet>
      <dgm:spPr/>
    </dgm:pt>
    <dgm:pt modelId="{2DEFD307-645D-4834-BCFA-F7EA6C6DB34A}" type="pres">
      <dgm:prSet presAssocID="{825D0B42-B7D2-4A43-90F0-1D4AD905560D}" presName="childText" presStyleLbl="revTx" presStyleIdx="0" presStyleCnt="1">
        <dgm:presLayoutVars>
          <dgm:bulletEnabled val="1"/>
        </dgm:presLayoutVars>
      </dgm:prSet>
      <dgm:spPr/>
    </dgm:pt>
    <dgm:pt modelId="{8DDE367A-BF11-4FBF-89C0-3FE2470FDE65}" type="pres">
      <dgm:prSet presAssocID="{CE5C7566-EB6A-4FC0-8DFA-54838DE1EF5A}" presName="parentText" presStyleLbl="node1" presStyleIdx="1" presStyleCnt="2">
        <dgm:presLayoutVars>
          <dgm:chMax val="0"/>
          <dgm:bulletEnabled val="1"/>
        </dgm:presLayoutVars>
      </dgm:prSet>
      <dgm:spPr/>
    </dgm:pt>
  </dgm:ptLst>
  <dgm:cxnLst>
    <dgm:cxn modelId="{EF3FDF08-0092-4A2A-989E-073BADB8C579}" type="presOf" srcId="{3DB32CD7-3F65-4C69-9F56-47F2274DB3DE}" destId="{2DEFD307-645D-4834-BCFA-F7EA6C6DB34A}" srcOrd="0" destOrd="0" presId="urn:microsoft.com/office/officeart/2005/8/layout/vList2"/>
    <dgm:cxn modelId="{6D451410-B0E1-4E96-B7A7-9505DB5CC511}" type="presOf" srcId="{3B1C2536-B458-4E3C-9858-46421B39D302}" destId="{D96F98BD-F2DC-4622-8F3A-B7937F1E6A36}" srcOrd="0" destOrd="0" presId="urn:microsoft.com/office/officeart/2005/8/layout/vList2"/>
    <dgm:cxn modelId="{6AEFA318-DFEF-4E8D-8FF6-B7DEC6133CDC}" srcId="{3B1C2536-B458-4E3C-9858-46421B39D302}" destId="{CE5C7566-EB6A-4FC0-8DFA-54838DE1EF5A}" srcOrd="1" destOrd="0" parTransId="{E413008D-F543-4932-AABE-DF9CE1D80552}" sibTransId="{9D7B27AD-024F-43ED-85EA-F8E83ED3A770}"/>
    <dgm:cxn modelId="{4E2AD136-D552-4B92-8E92-E4953D2D0387}" type="presOf" srcId="{CE5C7566-EB6A-4FC0-8DFA-54838DE1EF5A}" destId="{8DDE367A-BF11-4FBF-89C0-3FE2470FDE65}" srcOrd="0" destOrd="0" presId="urn:microsoft.com/office/officeart/2005/8/layout/vList2"/>
    <dgm:cxn modelId="{535B344D-B434-46CE-9B80-C0ACB7D5ADDD}" srcId="{3B1C2536-B458-4E3C-9858-46421B39D302}" destId="{825D0B42-B7D2-4A43-90F0-1D4AD905560D}" srcOrd="0" destOrd="0" parTransId="{E7166E49-2CFE-49F2-961F-6E63EF661385}" sibTransId="{7B0EF9DF-6521-4016-A75C-0C5740FE096D}"/>
    <dgm:cxn modelId="{71BBB889-46E3-4196-9B20-633639775D0B}" srcId="{825D0B42-B7D2-4A43-90F0-1D4AD905560D}" destId="{3DB32CD7-3F65-4C69-9F56-47F2274DB3DE}" srcOrd="0" destOrd="0" parTransId="{4DF2A479-A163-44AE-BD9A-FFC162F85949}" sibTransId="{9A321CD6-1559-43E9-A726-BD1458FF09F9}"/>
    <dgm:cxn modelId="{5481B3C0-365B-434B-9DE8-6CABF99ABCA4}" type="presOf" srcId="{825D0B42-B7D2-4A43-90F0-1D4AD905560D}" destId="{EE4500A9-EBB4-4BB4-A75B-ED757909F999}" srcOrd="0" destOrd="0" presId="urn:microsoft.com/office/officeart/2005/8/layout/vList2"/>
    <dgm:cxn modelId="{4716C9C1-9CCD-43C6-83D5-82EB38EBBC39}" type="presParOf" srcId="{D96F98BD-F2DC-4622-8F3A-B7937F1E6A36}" destId="{EE4500A9-EBB4-4BB4-A75B-ED757909F999}" srcOrd="0" destOrd="0" presId="urn:microsoft.com/office/officeart/2005/8/layout/vList2"/>
    <dgm:cxn modelId="{9B6BCC81-E28E-4045-9C86-4E04F22F2880}" type="presParOf" srcId="{D96F98BD-F2DC-4622-8F3A-B7937F1E6A36}" destId="{2DEFD307-645D-4834-BCFA-F7EA6C6DB34A}" srcOrd="1" destOrd="0" presId="urn:microsoft.com/office/officeart/2005/8/layout/vList2"/>
    <dgm:cxn modelId="{57D3B2ED-F130-45E1-B6B0-08B5C8054D30}" type="presParOf" srcId="{D96F98BD-F2DC-4622-8F3A-B7937F1E6A36}" destId="{8DDE367A-BF11-4FBF-89C0-3FE2470FDE6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9600EF-4159-417B-8A3E-D145FDAE4DC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77FE6CD-0442-41B4-AAF9-DD3E0741B81C}">
      <dgm:prSet/>
      <dgm:spPr/>
      <dgm:t>
        <a:bodyPr/>
        <a:lstStyle/>
        <a:p>
          <a:r>
            <a:rPr lang="es-ES" b="0" i="1" dirty="0"/>
            <a:t>las mesas negociadoras de los convenios colectivos deberán asegurarse de que los factores y condiciones concurrentes en cada uno de los grupos y niveles profesionales respetan los criterios de adecuación, totalidad y objetividad, y el principio de igual retribución para puestos de igual valor en los términos establecidos en el artículo 4</a:t>
          </a:r>
          <a:endParaRPr lang="es-ES" dirty="0"/>
        </a:p>
      </dgm:t>
    </dgm:pt>
    <dgm:pt modelId="{8D9AF470-0355-436B-AE8B-BA0795B3D8E4}" type="parTrans" cxnId="{DF77D78E-61E3-4CBA-B424-7B2706EAE562}">
      <dgm:prSet/>
      <dgm:spPr/>
      <dgm:t>
        <a:bodyPr/>
        <a:lstStyle/>
        <a:p>
          <a:endParaRPr lang="es-ES"/>
        </a:p>
      </dgm:t>
    </dgm:pt>
    <dgm:pt modelId="{56374D6F-B967-4CDE-8A35-8F01E224C321}" type="sibTrans" cxnId="{DF77D78E-61E3-4CBA-B424-7B2706EAE562}">
      <dgm:prSet/>
      <dgm:spPr/>
      <dgm:t>
        <a:bodyPr/>
        <a:lstStyle/>
        <a:p>
          <a:endParaRPr lang="es-ES"/>
        </a:p>
      </dgm:t>
    </dgm:pt>
    <dgm:pt modelId="{9CB029B6-CAD5-4B7E-BBA4-704DBB2438C8}" type="pres">
      <dgm:prSet presAssocID="{6D9600EF-4159-417B-8A3E-D145FDAE4DC1}" presName="linear" presStyleCnt="0">
        <dgm:presLayoutVars>
          <dgm:animLvl val="lvl"/>
          <dgm:resizeHandles val="exact"/>
        </dgm:presLayoutVars>
      </dgm:prSet>
      <dgm:spPr/>
    </dgm:pt>
    <dgm:pt modelId="{8642C65F-0760-43A3-9BF1-43D04AE31E69}" type="pres">
      <dgm:prSet presAssocID="{E77FE6CD-0442-41B4-AAF9-DD3E0741B81C}" presName="parentText" presStyleLbl="node1" presStyleIdx="0" presStyleCnt="1">
        <dgm:presLayoutVars>
          <dgm:chMax val="0"/>
          <dgm:bulletEnabled val="1"/>
        </dgm:presLayoutVars>
      </dgm:prSet>
      <dgm:spPr/>
    </dgm:pt>
  </dgm:ptLst>
  <dgm:cxnLst>
    <dgm:cxn modelId="{7EC90863-61BC-46FD-B416-D0A47437C79F}" type="presOf" srcId="{6D9600EF-4159-417B-8A3E-D145FDAE4DC1}" destId="{9CB029B6-CAD5-4B7E-BBA4-704DBB2438C8}" srcOrd="0" destOrd="0" presId="urn:microsoft.com/office/officeart/2005/8/layout/vList2"/>
    <dgm:cxn modelId="{DF77D78E-61E3-4CBA-B424-7B2706EAE562}" srcId="{6D9600EF-4159-417B-8A3E-D145FDAE4DC1}" destId="{E77FE6CD-0442-41B4-AAF9-DD3E0741B81C}" srcOrd="0" destOrd="0" parTransId="{8D9AF470-0355-436B-AE8B-BA0795B3D8E4}" sibTransId="{56374D6F-B967-4CDE-8A35-8F01E224C321}"/>
    <dgm:cxn modelId="{2EEE45A1-5942-43EA-8A03-DCD774CDA739}" type="presOf" srcId="{E77FE6CD-0442-41B4-AAF9-DD3E0741B81C}" destId="{8642C65F-0760-43A3-9BF1-43D04AE31E69}" srcOrd="0" destOrd="0" presId="urn:microsoft.com/office/officeart/2005/8/layout/vList2"/>
    <dgm:cxn modelId="{3D4BED6A-2C33-41B4-89AD-30886434F19D}" type="presParOf" srcId="{9CB029B6-CAD5-4B7E-BBA4-704DBB2438C8}" destId="{8642C65F-0760-43A3-9BF1-43D04AE31E6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60CC7-184A-4C35-8C21-7AAC0160264B}"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ES"/>
        </a:p>
      </dgm:t>
    </dgm:pt>
    <dgm:pt modelId="{3433AFCC-53F2-4437-AA6B-C3A97052F7B1}">
      <dgm:prSet/>
      <dgm:spPr/>
      <dgm:t>
        <a:bodyPr/>
        <a:lstStyle/>
        <a:p>
          <a:pPr rtl="0"/>
          <a:r>
            <a:rPr lang="es-ES" dirty="0"/>
            <a:t>Tres variables multifactoriales o factores múltiples</a:t>
          </a:r>
        </a:p>
      </dgm:t>
    </dgm:pt>
    <dgm:pt modelId="{018B99CE-0748-453E-9329-4384CB09DA2C}" type="parTrans" cxnId="{0D1674CC-CAA3-4340-9DD6-22E8B4C5D564}">
      <dgm:prSet/>
      <dgm:spPr/>
      <dgm:t>
        <a:bodyPr/>
        <a:lstStyle/>
        <a:p>
          <a:endParaRPr lang="es-ES"/>
        </a:p>
      </dgm:t>
    </dgm:pt>
    <dgm:pt modelId="{F80CCECF-CC88-40C3-A4D9-0F2A7DC2E063}" type="sibTrans" cxnId="{0D1674CC-CAA3-4340-9DD6-22E8B4C5D564}">
      <dgm:prSet/>
      <dgm:spPr/>
      <dgm:t>
        <a:bodyPr/>
        <a:lstStyle/>
        <a:p>
          <a:endParaRPr lang="es-ES"/>
        </a:p>
      </dgm:t>
    </dgm:pt>
    <dgm:pt modelId="{720DB45E-9618-4628-BE1B-4FED2FF5097E}">
      <dgm:prSet/>
      <dgm:spPr/>
      <dgm:t>
        <a:bodyPr/>
        <a:lstStyle/>
        <a:p>
          <a:pPr rtl="0"/>
          <a:r>
            <a:rPr lang="es-ES" dirty="0"/>
            <a:t>II) estructura y componentes del salario, y criterios de atribución de valor al trabajo</a:t>
          </a:r>
        </a:p>
      </dgm:t>
    </dgm:pt>
    <dgm:pt modelId="{0599AB6D-63A4-4A67-88AE-8E648D39D190}" type="parTrans" cxnId="{4C638EE4-93BA-4761-8282-A2551CBF7F81}">
      <dgm:prSet/>
      <dgm:spPr/>
      <dgm:t>
        <a:bodyPr/>
        <a:lstStyle/>
        <a:p>
          <a:endParaRPr lang="es-ES"/>
        </a:p>
      </dgm:t>
    </dgm:pt>
    <dgm:pt modelId="{0D58319A-1D8E-4B21-AB7D-8E395B4A3F1B}" type="sibTrans" cxnId="{4C638EE4-93BA-4761-8282-A2551CBF7F81}">
      <dgm:prSet/>
      <dgm:spPr/>
      <dgm:t>
        <a:bodyPr/>
        <a:lstStyle/>
        <a:p>
          <a:endParaRPr lang="es-ES"/>
        </a:p>
      </dgm:t>
    </dgm:pt>
    <dgm:pt modelId="{6C4A7177-67C2-465D-87A0-86396D38E6C5}">
      <dgm:prSet/>
      <dgm:spPr/>
      <dgm:t>
        <a:bodyPr/>
        <a:lstStyle/>
        <a:p>
          <a:pPr rtl="0"/>
          <a:r>
            <a:rPr lang="es-ES" dirty="0"/>
            <a:t>III) división sexual del trabajo, obligaciones de conciliación, y déficits de corresponsabilidad </a:t>
          </a:r>
        </a:p>
      </dgm:t>
    </dgm:pt>
    <dgm:pt modelId="{77E6B27B-518E-4515-8EFA-0EFEBA90D1F6}" type="parTrans" cxnId="{6F795AF7-B738-4B52-AC16-1AEC9A0649BD}">
      <dgm:prSet/>
      <dgm:spPr/>
      <dgm:t>
        <a:bodyPr/>
        <a:lstStyle/>
        <a:p>
          <a:endParaRPr lang="es-ES"/>
        </a:p>
      </dgm:t>
    </dgm:pt>
    <dgm:pt modelId="{F945DD57-74D1-49E5-A044-04F05E8EBB51}" type="sibTrans" cxnId="{6F795AF7-B738-4B52-AC16-1AEC9A0649BD}">
      <dgm:prSet/>
      <dgm:spPr/>
      <dgm:t>
        <a:bodyPr/>
        <a:lstStyle/>
        <a:p>
          <a:endParaRPr lang="es-ES"/>
        </a:p>
      </dgm:t>
    </dgm:pt>
    <dgm:pt modelId="{DDCF224B-D878-4CC0-800F-07750542093D}">
      <dgm:prSet/>
      <dgm:spPr/>
      <dgm:t>
        <a:bodyPr/>
        <a:lstStyle/>
        <a:p>
          <a:pPr rtl="0"/>
          <a:r>
            <a:rPr lang="es-ES" dirty="0"/>
            <a:t>I) segregación ocupacional, horizontal y vertical</a:t>
          </a:r>
        </a:p>
      </dgm:t>
    </dgm:pt>
    <dgm:pt modelId="{9B9F5B18-50BB-4835-9375-ACBF0DE613D8}" type="parTrans" cxnId="{5681677D-C27C-4B3E-AC0A-CBC6441B1959}">
      <dgm:prSet/>
      <dgm:spPr/>
      <dgm:t>
        <a:bodyPr/>
        <a:lstStyle/>
        <a:p>
          <a:endParaRPr lang="es-ES"/>
        </a:p>
      </dgm:t>
    </dgm:pt>
    <dgm:pt modelId="{C81E5B0C-9A17-4251-B4DB-917497A8DA68}" type="sibTrans" cxnId="{5681677D-C27C-4B3E-AC0A-CBC6441B1959}">
      <dgm:prSet/>
      <dgm:spPr/>
      <dgm:t>
        <a:bodyPr/>
        <a:lstStyle/>
        <a:p>
          <a:endParaRPr lang="es-ES"/>
        </a:p>
      </dgm:t>
    </dgm:pt>
    <dgm:pt modelId="{E82D364D-EF1F-404A-B216-925ABDA736DC}" type="pres">
      <dgm:prSet presAssocID="{AD160CC7-184A-4C35-8C21-7AAC0160264B}" presName="outerComposite" presStyleCnt="0">
        <dgm:presLayoutVars>
          <dgm:chMax val="5"/>
          <dgm:dir/>
          <dgm:resizeHandles val="exact"/>
        </dgm:presLayoutVars>
      </dgm:prSet>
      <dgm:spPr/>
    </dgm:pt>
    <dgm:pt modelId="{A8B871C5-498D-4FC5-80D3-F313A6E15043}" type="pres">
      <dgm:prSet presAssocID="{AD160CC7-184A-4C35-8C21-7AAC0160264B}" presName="dummyMaxCanvas" presStyleCnt="0">
        <dgm:presLayoutVars/>
      </dgm:prSet>
      <dgm:spPr/>
    </dgm:pt>
    <dgm:pt modelId="{5149EF8B-47D3-4222-A158-E17393D2ADB6}" type="pres">
      <dgm:prSet presAssocID="{AD160CC7-184A-4C35-8C21-7AAC0160264B}" presName="FourNodes_1" presStyleLbl="node1" presStyleIdx="0" presStyleCnt="4" custLinFactNeighborX="2849" custLinFactNeighborY="-12753">
        <dgm:presLayoutVars>
          <dgm:bulletEnabled val="1"/>
        </dgm:presLayoutVars>
      </dgm:prSet>
      <dgm:spPr/>
    </dgm:pt>
    <dgm:pt modelId="{7414E78D-6F03-423B-87B4-425852797550}" type="pres">
      <dgm:prSet presAssocID="{AD160CC7-184A-4C35-8C21-7AAC0160264B}" presName="FourNodes_2" presStyleLbl="node1" presStyleIdx="1" presStyleCnt="4" custLinFactNeighborY="-5947">
        <dgm:presLayoutVars>
          <dgm:bulletEnabled val="1"/>
        </dgm:presLayoutVars>
      </dgm:prSet>
      <dgm:spPr/>
    </dgm:pt>
    <dgm:pt modelId="{F33E33F9-11E1-4718-91C2-317EB3C1890E}" type="pres">
      <dgm:prSet presAssocID="{AD160CC7-184A-4C35-8C21-7AAC0160264B}" presName="FourNodes_3" presStyleLbl="node1" presStyleIdx="2" presStyleCnt="4">
        <dgm:presLayoutVars>
          <dgm:bulletEnabled val="1"/>
        </dgm:presLayoutVars>
      </dgm:prSet>
      <dgm:spPr/>
    </dgm:pt>
    <dgm:pt modelId="{55E0C426-31FF-4DC4-B422-6288594D722D}" type="pres">
      <dgm:prSet presAssocID="{AD160CC7-184A-4C35-8C21-7AAC0160264B}" presName="FourNodes_4" presStyleLbl="node1" presStyleIdx="3" presStyleCnt="4">
        <dgm:presLayoutVars>
          <dgm:bulletEnabled val="1"/>
        </dgm:presLayoutVars>
      </dgm:prSet>
      <dgm:spPr/>
    </dgm:pt>
    <dgm:pt modelId="{2320F99F-F575-48D5-BEF3-DB170B023DA9}" type="pres">
      <dgm:prSet presAssocID="{AD160CC7-184A-4C35-8C21-7AAC0160264B}" presName="FourConn_1-2" presStyleLbl="fgAccFollowNode1" presStyleIdx="0" presStyleCnt="3">
        <dgm:presLayoutVars>
          <dgm:bulletEnabled val="1"/>
        </dgm:presLayoutVars>
      </dgm:prSet>
      <dgm:spPr/>
    </dgm:pt>
    <dgm:pt modelId="{6AEEF36C-21DB-467D-806F-EF2133CB6F07}" type="pres">
      <dgm:prSet presAssocID="{AD160CC7-184A-4C35-8C21-7AAC0160264B}" presName="FourConn_2-3" presStyleLbl="fgAccFollowNode1" presStyleIdx="1" presStyleCnt="3">
        <dgm:presLayoutVars>
          <dgm:bulletEnabled val="1"/>
        </dgm:presLayoutVars>
      </dgm:prSet>
      <dgm:spPr/>
    </dgm:pt>
    <dgm:pt modelId="{E5F90595-FA96-41AB-A9DC-7D0817CA538E}" type="pres">
      <dgm:prSet presAssocID="{AD160CC7-184A-4C35-8C21-7AAC0160264B}" presName="FourConn_3-4" presStyleLbl="fgAccFollowNode1" presStyleIdx="2" presStyleCnt="3">
        <dgm:presLayoutVars>
          <dgm:bulletEnabled val="1"/>
        </dgm:presLayoutVars>
      </dgm:prSet>
      <dgm:spPr/>
    </dgm:pt>
    <dgm:pt modelId="{0D90E90B-4BFF-4E66-BD8D-30A6950051C1}" type="pres">
      <dgm:prSet presAssocID="{AD160CC7-184A-4C35-8C21-7AAC0160264B}" presName="FourNodes_1_text" presStyleLbl="node1" presStyleIdx="3" presStyleCnt="4">
        <dgm:presLayoutVars>
          <dgm:bulletEnabled val="1"/>
        </dgm:presLayoutVars>
      </dgm:prSet>
      <dgm:spPr/>
    </dgm:pt>
    <dgm:pt modelId="{198CE1BB-701C-43B2-90A9-B9C8F2D47DB9}" type="pres">
      <dgm:prSet presAssocID="{AD160CC7-184A-4C35-8C21-7AAC0160264B}" presName="FourNodes_2_text" presStyleLbl="node1" presStyleIdx="3" presStyleCnt="4">
        <dgm:presLayoutVars>
          <dgm:bulletEnabled val="1"/>
        </dgm:presLayoutVars>
      </dgm:prSet>
      <dgm:spPr/>
    </dgm:pt>
    <dgm:pt modelId="{B5F7BBCB-ADB3-4D39-91EB-B74C9BD0D8B7}" type="pres">
      <dgm:prSet presAssocID="{AD160CC7-184A-4C35-8C21-7AAC0160264B}" presName="FourNodes_3_text" presStyleLbl="node1" presStyleIdx="3" presStyleCnt="4">
        <dgm:presLayoutVars>
          <dgm:bulletEnabled val="1"/>
        </dgm:presLayoutVars>
      </dgm:prSet>
      <dgm:spPr/>
    </dgm:pt>
    <dgm:pt modelId="{113698A2-8FE6-442A-893E-E83ABB3EEE2B}" type="pres">
      <dgm:prSet presAssocID="{AD160CC7-184A-4C35-8C21-7AAC0160264B}" presName="FourNodes_4_text" presStyleLbl="node1" presStyleIdx="3" presStyleCnt="4">
        <dgm:presLayoutVars>
          <dgm:bulletEnabled val="1"/>
        </dgm:presLayoutVars>
      </dgm:prSet>
      <dgm:spPr/>
    </dgm:pt>
  </dgm:ptLst>
  <dgm:cxnLst>
    <dgm:cxn modelId="{3BB4C866-4CBA-4180-A845-A8C3040EB312}" type="presOf" srcId="{DDCF224B-D878-4CC0-800F-07750542093D}" destId="{198CE1BB-701C-43B2-90A9-B9C8F2D47DB9}" srcOrd="1" destOrd="0" presId="urn:microsoft.com/office/officeart/2005/8/layout/vProcess5"/>
    <dgm:cxn modelId="{9B3E5F4B-5208-4E9C-A053-10AF9E5EB59F}" type="presOf" srcId="{0D58319A-1D8E-4B21-AB7D-8E395B4A3F1B}" destId="{E5F90595-FA96-41AB-A9DC-7D0817CA538E}" srcOrd="0" destOrd="0" presId="urn:microsoft.com/office/officeart/2005/8/layout/vProcess5"/>
    <dgm:cxn modelId="{B0AB2554-2FA6-4E2B-84CA-A437580C508D}" type="presOf" srcId="{AD160CC7-184A-4C35-8C21-7AAC0160264B}" destId="{E82D364D-EF1F-404A-B216-925ABDA736DC}" srcOrd="0" destOrd="0" presId="urn:microsoft.com/office/officeart/2005/8/layout/vProcess5"/>
    <dgm:cxn modelId="{5681677D-C27C-4B3E-AC0A-CBC6441B1959}" srcId="{AD160CC7-184A-4C35-8C21-7AAC0160264B}" destId="{DDCF224B-D878-4CC0-800F-07750542093D}" srcOrd="1" destOrd="0" parTransId="{9B9F5B18-50BB-4835-9375-ACBF0DE613D8}" sibTransId="{C81E5B0C-9A17-4251-B4DB-917497A8DA68}"/>
    <dgm:cxn modelId="{2DF91F84-96CB-4180-9BF8-6D79643D37E7}" type="presOf" srcId="{720DB45E-9618-4628-BE1B-4FED2FF5097E}" destId="{F33E33F9-11E1-4718-91C2-317EB3C1890E}" srcOrd="0" destOrd="0" presId="urn:microsoft.com/office/officeart/2005/8/layout/vProcess5"/>
    <dgm:cxn modelId="{D6CA648B-94DA-4BE6-BE99-F36E66D8A3BD}" type="presOf" srcId="{C81E5B0C-9A17-4251-B4DB-917497A8DA68}" destId="{6AEEF36C-21DB-467D-806F-EF2133CB6F07}" srcOrd="0" destOrd="0" presId="urn:microsoft.com/office/officeart/2005/8/layout/vProcess5"/>
    <dgm:cxn modelId="{8138DA8C-29F4-485E-937F-89E509AC7178}" type="presOf" srcId="{6C4A7177-67C2-465D-87A0-86396D38E6C5}" destId="{55E0C426-31FF-4DC4-B422-6288594D722D}" srcOrd="0" destOrd="0" presId="urn:microsoft.com/office/officeart/2005/8/layout/vProcess5"/>
    <dgm:cxn modelId="{B481E693-7234-48C7-A6D5-4103B489B028}" type="presOf" srcId="{720DB45E-9618-4628-BE1B-4FED2FF5097E}" destId="{B5F7BBCB-ADB3-4D39-91EB-B74C9BD0D8B7}" srcOrd="1" destOrd="0" presId="urn:microsoft.com/office/officeart/2005/8/layout/vProcess5"/>
    <dgm:cxn modelId="{E7AAA796-4081-445F-B17E-D1DF9F069C92}" type="presOf" srcId="{DDCF224B-D878-4CC0-800F-07750542093D}" destId="{7414E78D-6F03-423B-87B4-425852797550}" srcOrd="0" destOrd="0" presId="urn:microsoft.com/office/officeart/2005/8/layout/vProcess5"/>
    <dgm:cxn modelId="{D8D353A6-7E26-42DD-9A55-19AFCAC0EA35}" type="presOf" srcId="{3433AFCC-53F2-4437-AA6B-C3A97052F7B1}" destId="{0D90E90B-4BFF-4E66-BD8D-30A6950051C1}" srcOrd="1" destOrd="0" presId="urn:microsoft.com/office/officeart/2005/8/layout/vProcess5"/>
    <dgm:cxn modelId="{9DDD14C2-AE49-4940-8D1E-EF7235E98634}" type="presOf" srcId="{3433AFCC-53F2-4437-AA6B-C3A97052F7B1}" destId="{5149EF8B-47D3-4222-A158-E17393D2ADB6}" srcOrd="0" destOrd="0" presId="urn:microsoft.com/office/officeart/2005/8/layout/vProcess5"/>
    <dgm:cxn modelId="{D2423DC8-5888-48E3-91FD-34F1B1447A99}" type="presOf" srcId="{6C4A7177-67C2-465D-87A0-86396D38E6C5}" destId="{113698A2-8FE6-442A-893E-E83ABB3EEE2B}" srcOrd="1" destOrd="0" presId="urn:microsoft.com/office/officeart/2005/8/layout/vProcess5"/>
    <dgm:cxn modelId="{0D1674CC-CAA3-4340-9DD6-22E8B4C5D564}" srcId="{AD160CC7-184A-4C35-8C21-7AAC0160264B}" destId="{3433AFCC-53F2-4437-AA6B-C3A97052F7B1}" srcOrd="0" destOrd="0" parTransId="{018B99CE-0748-453E-9329-4384CB09DA2C}" sibTransId="{F80CCECF-CC88-40C3-A4D9-0F2A7DC2E063}"/>
    <dgm:cxn modelId="{4C638EE4-93BA-4761-8282-A2551CBF7F81}" srcId="{AD160CC7-184A-4C35-8C21-7AAC0160264B}" destId="{720DB45E-9618-4628-BE1B-4FED2FF5097E}" srcOrd="2" destOrd="0" parTransId="{0599AB6D-63A4-4A67-88AE-8E648D39D190}" sibTransId="{0D58319A-1D8E-4B21-AB7D-8E395B4A3F1B}"/>
    <dgm:cxn modelId="{6F795AF7-B738-4B52-AC16-1AEC9A0649BD}" srcId="{AD160CC7-184A-4C35-8C21-7AAC0160264B}" destId="{6C4A7177-67C2-465D-87A0-86396D38E6C5}" srcOrd="3" destOrd="0" parTransId="{77E6B27B-518E-4515-8EFA-0EFEBA90D1F6}" sibTransId="{F945DD57-74D1-49E5-A044-04F05E8EBB51}"/>
    <dgm:cxn modelId="{BFC249F9-57E7-4C04-B98D-AF9ECA02D898}" type="presOf" srcId="{F80CCECF-CC88-40C3-A4D9-0F2A7DC2E063}" destId="{2320F99F-F575-48D5-BEF3-DB170B023DA9}" srcOrd="0" destOrd="0" presId="urn:microsoft.com/office/officeart/2005/8/layout/vProcess5"/>
    <dgm:cxn modelId="{92C9CE4F-54EB-4B85-84E6-7E1BAFEFE6B3}" type="presParOf" srcId="{E82D364D-EF1F-404A-B216-925ABDA736DC}" destId="{A8B871C5-498D-4FC5-80D3-F313A6E15043}" srcOrd="0" destOrd="0" presId="urn:microsoft.com/office/officeart/2005/8/layout/vProcess5"/>
    <dgm:cxn modelId="{71B5519D-FDD1-48C4-B570-31015D49EC8F}" type="presParOf" srcId="{E82D364D-EF1F-404A-B216-925ABDA736DC}" destId="{5149EF8B-47D3-4222-A158-E17393D2ADB6}" srcOrd="1" destOrd="0" presId="urn:microsoft.com/office/officeart/2005/8/layout/vProcess5"/>
    <dgm:cxn modelId="{0A0DE5A4-AE0E-4E25-BB59-4B1D2F03F1EC}" type="presParOf" srcId="{E82D364D-EF1F-404A-B216-925ABDA736DC}" destId="{7414E78D-6F03-423B-87B4-425852797550}" srcOrd="2" destOrd="0" presId="urn:microsoft.com/office/officeart/2005/8/layout/vProcess5"/>
    <dgm:cxn modelId="{2A97EFD8-35F5-4CB0-BB50-D53EA8D0FA8D}" type="presParOf" srcId="{E82D364D-EF1F-404A-B216-925ABDA736DC}" destId="{F33E33F9-11E1-4718-91C2-317EB3C1890E}" srcOrd="3" destOrd="0" presId="urn:microsoft.com/office/officeart/2005/8/layout/vProcess5"/>
    <dgm:cxn modelId="{31032E13-AA26-4600-87C4-493DA33AA335}" type="presParOf" srcId="{E82D364D-EF1F-404A-B216-925ABDA736DC}" destId="{55E0C426-31FF-4DC4-B422-6288594D722D}" srcOrd="4" destOrd="0" presId="urn:microsoft.com/office/officeart/2005/8/layout/vProcess5"/>
    <dgm:cxn modelId="{949A5965-4DCC-421A-9292-EC85D4F8FCDE}" type="presParOf" srcId="{E82D364D-EF1F-404A-B216-925ABDA736DC}" destId="{2320F99F-F575-48D5-BEF3-DB170B023DA9}" srcOrd="5" destOrd="0" presId="urn:microsoft.com/office/officeart/2005/8/layout/vProcess5"/>
    <dgm:cxn modelId="{6473C1CB-4EF7-46CD-9815-A307BE3A0541}" type="presParOf" srcId="{E82D364D-EF1F-404A-B216-925ABDA736DC}" destId="{6AEEF36C-21DB-467D-806F-EF2133CB6F07}" srcOrd="6" destOrd="0" presId="urn:microsoft.com/office/officeart/2005/8/layout/vProcess5"/>
    <dgm:cxn modelId="{1A18EF81-48FB-41EA-9FF7-985B33CD81D3}" type="presParOf" srcId="{E82D364D-EF1F-404A-B216-925ABDA736DC}" destId="{E5F90595-FA96-41AB-A9DC-7D0817CA538E}" srcOrd="7" destOrd="0" presId="urn:microsoft.com/office/officeart/2005/8/layout/vProcess5"/>
    <dgm:cxn modelId="{271D5CCE-B9DF-49E8-8A8B-FF4F7270FB5D}" type="presParOf" srcId="{E82D364D-EF1F-404A-B216-925ABDA736DC}" destId="{0D90E90B-4BFF-4E66-BD8D-30A6950051C1}" srcOrd="8" destOrd="0" presId="urn:microsoft.com/office/officeart/2005/8/layout/vProcess5"/>
    <dgm:cxn modelId="{E2D7A81A-E28C-4895-998E-E11B374D28F0}" type="presParOf" srcId="{E82D364D-EF1F-404A-B216-925ABDA736DC}" destId="{198CE1BB-701C-43B2-90A9-B9C8F2D47DB9}" srcOrd="9" destOrd="0" presId="urn:microsoft.com/office/officeart/2005/8/layout/vProcess5"/>
    <dgm:cxn modelId="{4BC1126F-DF00-42F7-8A53-6471E4F062AB}" type="presParOf" srcId="{E82D364D-EF1F-404A-B216-925ABDA736DC}" destId="{B5F7BBCB-ADB3-4D39-91EB-B74C9BD0D8B7}" srcOrd="10" destOrd="0" presId="urn:microsoft.com/office/officeart/2005/8/layout/vProcess5"/>
    <dgm:cxn modelId="{1423E1BA-5BA2-4310-84FE-F5EA1684A6D9}" type="presParOf" srcId="{E82D364D-EF1F-404A-B216-925ABDA736DC}" destId="{113698A2-8FE6-442A-893E-E83ABB3EEE2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8E3978-E4D2-4501-8DD4-B46E924F0A69}"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A41AAB11-DEDC-4461-929C-1AA2AF985AD6}">
      <dgm:prSet/>
      <dgm:spPr/>
      <dgm:t>
        <a:bodyPr/>
        <a:lstStyle/>
        <a:p>
          <a:pPr rtl="0"/>
          <a:r>
            <a:rPr lang="es-ES_tradnl" b="0" i="0" dirty="0"/>
            <a:t>Definición de grupos conforme a criterios neutros:</a:t>
          </a:r>
          <a:endParaRPr lang="es-ES" dirty="0"/>
        </a:p>
      </dgm:t>
    </dgm:pt>
    <dgm:pt modelId="{4A66FACD-7B49-4944-9635-CA30AB09FF3D}" type="parTrans" cxnId="{5E9E134B-75D2-4A83-A44E-AE95A703111C}">
      <dgm:prSet/>
      <dgm:spPr/>
      <dgm:t>
        <a:bodyPr/>
        <a:lstStyle/>
        <a:p>
          <a:endParaRPr lang="es-ES"/>
        </a:p>
      </dgm:t>
    </dgm:pt>
    <dgm:pt modelId="{6049A2C1-ABA5-48D1-80C0-84B560B49442}" type="sibTrans" cxnId="{5E9E134B-75D2-4A83-A44E-AE95A703111C}">
      <dgm:prSet/>
      <dgm:spPr/>
      <dgm:t>
        <a:bodyPr/>
        <a:lstStyle/>
        <a:p>
          <a:endParaRPr lang="es-ES"/>
        </a:p>
      </dgm:t>
    </dgm:pt>
    <dgm:pt modelId="{34F8FC6C-17CC-42BD-B676-426A7FA45F0D}">
      <dgm:prSet/>
      <dgm:spPr/>
      <dgm:t>
        <a:bodyPr/>
        <a:lstStyle/>
        <a:p>
          <a:pPr rtl="0"/>
          <a:r>
            <a:rPr lang="es-ES_tradnl" b="0" i="0" dirty="0"/>
            <a:t>“… criterios y sistemas basados en un </a:t>
          </a:r>
          <a:r>
            <a:rPr lang="es-ES_tradnl" b="1" i="0" u="sng" dirty="0"/>
            <a:t>análisis correlacional </a:t>
          </a:r>
          <a:r>
            <a:rPr lang="es-ES_tradnl" b="0" i="0" dirty="0"/>
            <a:t>entre sesgos de género, puestos de trabajo, criterios de encuadramiento y retribuciones…</a:t>
          </a:r>
        </a:p>
        <a:p>
          <a:pPr rtl="0"/>
          <a:r>
            <a:rPr lang="es-ES_tradnl" b="0" i="0" dirty="0"/>
            <a:t>Objetivo = </a:t>
          </a:r>
          <a:r>
            <a:rPr lang="es-ES_tradnl" b="1" i="0" u="sng" dirty="0"/>
            <a:t>garantizar la ausencia de discriminación</a:t>
          </a:r>
          <a:r>
            <a:rPr lang="es-ES_tradnl" b="0" i="0" dirty="0"/>
            <a:t>, tanto directa como indirecta, entre mujeres y hombres…</a:t>
          </a:r>
          <a:endParaRPr lang="es-ES" dirty="0"/>
        </a:p>
      </dgm:t>
    </dgm:pt>
    <dgm:pt modelId="{AF085E79-D140-42A4-A37F-2071B95C2B4D}" type="parTrans" cxnId="{7DD32BAE-6337-4ED0-B2F2-48108D35E5C5}">
      <dgm:prSet/>
      <dgm:spPr/>
      <dgm:t>
        <a:bodyPr/>
        <a:lstStyle/>
        <a:p>
          <a:endParaRPr lang="es-ES"/>
        </a:p>
      </dgm:t>
    </dgm:pt>
    <dgm:pt modelId="{87892C8A-F79F-465A-94B2-16ADB3419F3D}" type="sibTrans" cxnId="{7DD32BAE-6337-4ED0-B2F2-48108D35E5C5}">
      <dgm:prSet/>
      <dgm:spPr/>
      <dgm:t>
        <a:bodyPr/>
        <a:lstStyle/>
        <a:p>
          <a:endParaRPr lang="es-ES"/>
        </a:p>
      </dgm:t>
    </dgm:pt>
    <dgm:pt modelId="{A6FA3967-3670-4CD7-9142-2CBAD729DB09}" type="pres">
      <dgm:prSet presAssocID="{C98E3978-E4D2-4501-8DD4-B46E924F0A69}" presName="vert0" presStyleCnt="0">
        <dgm:presLayoutVars>
          <dgm:dir/>
          <dgm:animOne val="branch"/>
          <dgm:animLvl val="lvl"/>
        </dgm:presLayoutVars>
      </dgm:prSet>
      <dgm:spPr/>
    </dgm:pt>
    <dgm:pt modelId="{7672F92F-CD84-46E2-96A9-191EA9D29338}" type="pres">
      <dgm:prSet presAssocID="{A41AAB11-DEDC-4461-929C-1AA2AF985AD6}" presName="thickLine" presStyleLbl="alignNode1" presStyleIdx="0" presStyleCnt="1"/>
      <dgm:spPr/>
    </dgm:pt>
    <dgm:pt modelId="{80F52299-5D31-4820-AA84-1DBF41348EFD}" type="pres">
      <dgm:prSet presAssocID="{A41AAB11-DEDC-4461-929C-1AA2AF985AD6}" presName="horz1" presStyleCnt="0"/>
      <dgm:spPr/>
    </dgm:pt>
    <dgm:pt modelId="{A1461535-9F44-41EF-B3D0-CEB834444913}" type="pres">
      <dgm:prSet presAssocID="{A41AAB11-DEDC-4461-929C-1AA2AF985AD6}" presName="tx1" presStyleLbl="revTx" presStyleIdx="0" presStyleCnt="2"/>
      <dgm:spPr/>
    </dgm:pt>
    <dgm:pt modelId="{00EF1853-E2A2-48B8-A595-8F1F54435971}" type="pres">
      <dgm:prSet presAssocID="{A41AAB11-DEDC-4461-929C-1AA2AF985AD6}" presName="vert1" presStyleCnt="0"/>
      <dgm:spPr/>
    </dgm:pt>
    <dgm:pt modelId="{45608350-552C-4914-8DB4-63B2E448C86C}" type="pres">
      <dgm:prSet presAssocID="{34F8FC6C-17CC-42BD-B676-426A7FA45F0D}" presName="vertSpace2a" presStyleCnt="0"/>
      <dgm:spPr/>
    </dgm:pt>
    <dgm:pt modelId="{854EA8AC-7E8B-46CE-9E32-8E8CCD863305}" type="pres">
      <dgm:prSet presAssocID="{34F8FC6C-17CC-42BD-B676-426A7FA45F0D}" presName="horz2" presStyleCnt="0"/>
      <dgm:spPr/>
    </dgm:pt>
    <dgm:pt modelId="{C51563E3-5069-46A0-B1D0-C043B239BE37}" type="pres">
      <dgm:prSet presAssocID="{34F8FC6C-17CC-42BD-B676-426A7FA45F0D}" presName="horzSpace2" presStyleCnt="0"/>
      <dgm:spPr/>
    </dgm:pt>
    <dgm:pt modelId="{73C46D20-245B-43AC-B50A-BA10B61A74E8}" type="pres">
      <dgm:prSet presAssocID="{34F8FC6C-17CC-42BD-B676-426A7FA45F0D}" presName="tx2" presStyleLbl="revTx" presStyleIdx="1" presStyleCnt="2"/>
      <dgm:spPr/>
    </dgm:pt>
    <dgm:pt modelId="{44A54EE8-A493-4B05-8046-6A5E330A7682}" type="pres">
      <dgm:prSet presAssocID="{34F8FC6C-17CC-42BD-B676-426A7FA45F0D}" presName="vert2" presStyleCnt="0"/>
      <dgm:spPr/>
    </dgm:pt>
    <dgm:pt modelId="{7F862A0E-EF15-46BD-9AE7-4BAB315F3E2F}" type="pres">
      <dgm:prSet presAssocID="{34F8FC6C-17CC-42BD-B676-426A7FA45F0D}" presName="thinLine2b" presStyleLbl="callout" presStyleIdx="0" presStyleCnt="1"/>
      <dgm:spPr/>
    </dgm:pt>
    <dgm:pt modelId="{5C783100-F4F6-4E7E-A0BA-2C87A7430364}" type="pres">
      <dgm:prSet presAssocID="{34F8FC6C-17CC-42BD-B676-426A7FA45F0D}" presName="vertSpace2b" presStyleCnt="0"/>
      <dgm:spPr/>
    </dgm:pt>
  </dgm:ptLst>
  <dgm:cxnLst>
    <dgm:cxn modelId="{5E9E134B-75D2-4A83-A44E-AE95A703111C}" srcId="{C98E3978-E4D2-4501-8DD4-B46E924F0A69}" destId="{A41AAB11-DEDC-4461-929C-1AA2AF985AD6}" srcOrd="0" destOrd="0" parTransId="{4A66FACD-7B49-4944-9635-CA30AB09FF3D}" sibTransId="{6049A2C1-ABA5-48D1-80C0-84B560B49442}"/>
    <dgm:cxn modelId="{E7092058-39E0-4D4C-93F3-F3DA195B1224}" type="presOf" srcId="{A41AAB11-DEDC-4461-929C-1AA2AF985AD6}" destId="{A1461535-9F44-41EF-B3D0-CEB834444913}" srcOrd="0" destOrd="0" presId="urn:microsoft.com/office/officeart/2008/layout/LinedList"/>
    <dgm:cxn modelId="{993FCA58-FDBD-4473-82A0-BD9A5C2A83A1}" type="presOf" srcId="{34F8FC6C-17CC-42BD-B676-426A7FA45F0D}" destId="{73C46D20-245B-43AC-B50A-BA10B61A74E8}" srcOrd="0" destOrd="0" presId="urn:microsoft.com/office/officeart/2008/layout/LinedList"/>
    <dgm:cxn modelId="{7427A19A-9ECE-41F4-9DC4-FFF61518B71C}" type="presOf" srcId="{C98E3978-E4D2-4501-8DD4-B46E924F0A69}" destId="{A6FA3967-3670-4CD7-9142-2CBAD729DB09}" srcOrd="0" destOrd="0" presId="urn:microsoft.com/office/officeart/2008/layout/LinedList"/>
    <dgm:cxn modelId="{7DD32BAE-6337-4ED0-B2F2-48108D35E5C5}" srcId="{A41AAB11-DEDC-4461-929C-1AA2AF985AD6}" destId="{34F8FC6C-17CC-42BD-B676-426A7FA45F0D}" srcOrd="0" destOrd="0" parTransId="{AF085E79-D140-42A4-A37F-2071B95C2B4D}" sibTransId="{87892C8A-F79F-465A-94B2-16ADB3419F3D}"/>
    <dgm:cxn modelId="{D5C59775-C0DB-4793-85FE-F0774FCA61E8}" type="presParOf" srcId="{A6FA3967-3670-4CD7-9142-2CBAD729DB09}" destId="{7672F92F-CD84-46E2-96A9-191EA9D29338}" srcOrd="0" destOrd="0" presId="urn:microsoft.com/office/officeart/2008/layout/LinedList"/>
    <dgm:cxn modelId="{B463FA2E-3BF3-4F68-9A7F-C7082FA8A718}" type="presParOf" srcId="{A6FA3967-3670-4CD7-9142-2CBAD729DB09}" destId="{80F52299-5D31-4820-AA84-1DBF41348EFD}" srcOrd="1" destOrd="0" presId="urn:microsoft.com/office/officeart/2008/layout/LinedList"/>
    <dgm:cxn modelId="{58A0406A-C300-435D-B3B0-C9509E2F8C77}" type="presParOf" srcId="{80F52299-5D31-4820-AA84-1DBF41348EFD}" destId="{A1461535-9F44-41EF-B3D0-CEB834444913}" srcOrd="0" destOrd="0" presId="urn:microsoft.com/office/officeart/2008/layout/LinedList"/>
    <dgm:cxn modelId="{CFED7A31-99A6-41A4-9F76-A2F0D839F6B9}" type="presParOf" srcId="{80F52299-5D31-4820-AA84-1DBF41348EFD}" destId="{00EF1853-E2A2-48B8-A595-8F1F54435971}" srcOrd="1" destOrd="0" presId="urn:microsoft.com/office/officeart/2008/layout/LinedList"/>
    <dgm:cxn modelId="{150956C9-D32B-4E01-8287-BA9B029DC4D9}" type="presParOf" srcId="{00EF1853-E2A2-48B8-A595-8F1F54435971}" destId="{45608350-552C-4914-8DB4-63B2E448C86C}" srcOrd="0" destOrd="0" presId="urn:microsoft.com/office/officeart/2008/layout/LinedList"/>
    <dgm:cxn modelId="{15F957DD-519F-41FC-92F8-5FBABFBFF51C}" type="presParOf" srcId="{00EF1853-E2A2-48B8-A595-8F1F54435971}" destId="{854EA8AC-7E8B-46CE-9E32-8E8CCD863305}" srcOrd="1" destOrd="0" presId="urn:microsoft.com/office/officeart/2008/layout/LinedList"/>
    <dgm:cxn modelId="{946631DC-FAD7-4ACF-B299-883C18517CE3}" type="presParOf" srcId="{854EA8AC-7E8B-46CE-9E32-8E8CCD863305}" destId="{C51563E3-5069-46A0-B1D0-C043B239BE37}" srcOrd="0" destOrd="0" presId="urn:microsoft.com/office/officeart/2008/layout/LinedList"/>
    <dgm:cxn modelId="{DA84518A-B772-4E2B-A4A2-038F6CAE2F37}" type="presParOf" srcId="{854EA8AC-7E8B-46CE-9E32-8E8CCD863305}" destId="{73C46D20-245B-43AC-B50A-BA10B61A74E8}" srcOrd="1" destOrd="0" presId="urn:microsoft.com/office/officeart/2008/layout/LinedList"/>
    <dgm:cxn modelId="{5F4CB8BE-5759-452B-8523-5F5768FF1537}" type="presParOf" srcId="{854EA8AC-7E8B-46CE-9E32-8E8CCD863305}" destId="{44A54EE8-A493-4B05-8046-6A5E330A7682}" srcOrd="2" destOrd="0" presId="urn:microsoft.com/office/officeart/2008/layout/LinedList"/>
    <dgm:cxn modelId="{13694059-E4B7-44D6-980F-73AD34EC9977}" type="presParOf" srcId="{00EF1853-E2A2-48B8-A595-8F1F54435971}" destId="{7F862A0E-EF15-46BD-9AE7-4BAB315F3E2F}" srcOrd="2" destOrd="0" presId="urn:microsoft.com/office/officeart/2008/layout/LinedList"/>
    <dgm:cxn modelId="{FE5F75D4-89B7-45C0-9E83-2B051954C073}" type="presParOf" srcId="{00EF1853-E2A2-48B8-A595-8F1F54435971}" destId="{5C783100-F4F6-4E7E-A0BA-2C87A7430364}"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8995962-9394-4B70-8EDB-802105A3C834}"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s-ES"/>
        </a:p>
      </dgm:t>
    </dgm:pt>
    <dgm:pt modelId="{6DA75D6B-8ADC-4B04-9A52-3C4F3901C298}">
      <dgm:prSet custT="1"/>
      <dgm:spPr/>
      <dgm:t>
        <a:bodyPr/>
        <a:lstStyle/>
        <a:p>
          <a:pPr rtl="0"/>
          <a:r>
            <a:rPr lang="es-ES" sz="2000" b="0" i="0" dirty="0"/>
            <a:t>criterios de encuadramiento</a:t>
          </a:r>
          <a:endParaRPr lang="es-ES" sz="2000" dirty="0"/>
        </a:p>
      </dgm:t>
    </dgm:pt>
    <dgm:pt modelId="{EA6A5404-DCCD-469C-B034-9B22AB78A16D}" type="parTrans" cxnId="{2658A49A-4ED5-43DA-8236-73D98DA81197}">
      <dgm:prSet/>
      <dgm:spPr/>
      <dgm:t>
        <a:bodyPr/>
        <a:lstStyle/>
        <a:p>
          <a:endParaRPr lang="es-ES"/>
        </a:p>
      </dgm:t>
    </dgm:pt>
    <dgm:pt modelId="{34F42C36-C20C-4C25-96A7-4844A33E191E}" type="sibTrans" cxnId="{2658A49A-4ED5-43DA-8236-73D98DA81197}">
      <dgm:prSet/>
      <dgm:spPr/>
      <dgm:t>
        <a:bodyPr/>
        <a:lstStyle/>
        <a:p>
          <a:endParaRPr lang="es-ES"/>
        </a:p>
      </dgm:t>
    </dgm:pt>
    <dgm:pt modelId="{3A165DAE-A3A9-4544-A451-2EBBB8A284EC}">
      <dgm:prSet custT="1"/>
      <dgm:spPr/>
      <dgm:t>
        <a:bodyPr/>
        <a:lstStyle/>
        <a:p>
          <a:pPr rtl="0"/>
          <a:r>
            <a:rPr lang="es-ES" sz="2000" b="0" i="0" dirty="0"/>
            <a:t>Retribuciones=</a:t>
          </a:r>
        </a:p>
        <a:p>
          <a:pPr rtl="0"/>
          <a:r>
            <a:rPr lang="es-ES" sz="2000" b="0" i="0" dirty="0"/>
            <a:t>Método del “diferencial retributivo”</a:t>
          </a:r>
        </a:p>
      </dgm:t>
    </dgm:pt>
    <dgm:pt modelId="{2C5828F2-C11E-4A4D-BBE6-7A642C691471}" type="parTrans" cxnId="{982EEE65-CE40-46BF-8440-FE63380D2567}">
      <dgm:prSet/>
      <dgm:spPr/>
      <dgm:t>
        <a:bodyPr/>
        <a:lstStyle/>
        <a:p>
          <a:endParaRPr lang="es-ES"/>
        </a:p>
      </dgm:t>
    </dgm:pt>
    <dgm:pt modelId="{BF5E19DD-82DC-4ED4-BC6F-1DA0B3AA2BCC}" type="sibTrans" cxnId="{982EEE65-CE40-46BF-8440-FE63380D2567}">
      <dgm:prSet/>
      <dgm:spPr/>
      <dgm:t>
        <a:bodyPr/>
        <a:lstStyle/>
        <a:p>
          <a:endParaRPr lang="es-ES"/>
        </a:p>
      </dgm:t>
    </dgm:pt>
    <dgm:pt modelId="{A8728C5E-EB8B-404A-B2ED-E20C17E11CE6}">
      <dgm:prSet custT="1"/>
      <dgm:spPr/>
      <dgm:t>
        <a:bodyPr/>
        <a:lstStyle/>
        <a:p>
          <a:pPr rtl="0"/>
          <a:r>
            <a:rPr lang="es-ES" sz="2000" b="0" i="0" dirty="0"/>
            <a:t>puestos de trabajo</a:t>
          </a:r>
          <a:endParaRPr lang="es-ES" sz="2000" dirty="0"/>
        </a:p>
      </dgm:t>
    </dgm:pt>
    <dgm:pt modelId="{34C5E335-2FAD-4A27-885E-D202B89EE811}" type="sibTrans" cxnId="{1AF8D81E-DD68-4FE0-93E7-9CEB21A2417D}">
      <dgm:prSet/>
      <dgm:spPr/>
      <dgm:t>
        <a:bodyPr/>
        <a:lstStyle/>
        <a:p>
          <a:endParaRPr lang="es-ES"/>
        </a:p>
      </dgm:t>
    </dgm:pt>
    <dgm:pt modelId="{303FBDF1-9F77-46AD-9C2A-EFF0CE631C51}" type="parTrans" cxnId="{1AF8D81E-DD68-4FE0-93E7-9CEB21A2417D}">
      <dgm:prSet/>
      <dgm:spPr/>
      <dgm:t>
        <a:bodyPr/>
        <a:lstStyle/>
        <a:p>
          <a:endParaRPr lang="es-ES"/>
        </a:p>
      </dgm:t>
    </dgm:pt>
    <dgm:pt modelId="{5E7F53CE-9992-44A7-AFCE-6AA5A4E4CD0F}">
      <dgm:prSet custT="1"/>
      <dgm:spPr/>
      <dgm:t>
        <a:bodyPr/>
        <a:lstStyle/>
        <a:p>
          <a:pPr rtl="0"/>
          <a:r>
            <a:rPr lang="es-ES" sz="2000" b="0" i="0" dirty="0"/>
            <a:t>sesgos de género</a:t>
          </a:r>
          <a:endParaRPr lang="es-ES" sz="2000" dirty="0"/>
        </a:p>
      </dgm:t>
    </dgm:pt>
    <dgm:pt modelId="{7B2D41C2-DE99-4D53-B3B4-49D23384592E}" type="sibTrans" cxnId="{E3F60243-7495-45DE-9A37-A6751B02377E}">
      <dgm:prSet/>
      <dgm:spPr/>
      <dgm:t>
        <a:bodyPr/>
        <a:lstStyle/>
        <a:p>
          <a:endParaRPr lang="es-ES"/>
        </a:p>
      </dgm:t>
    </dgm:pt>
    <dgm:pt modelId="{4648AC08-E92D-4285-A20A-508BE202C5A1}" type="parTrans" cxnId="{E3F60243-7495-45DE-9A37-A6751B02377E}">
      <dgm:prSet/>
      <dgm:spPr/>
      <dgm:t>
        <a:bodyPr/>
        <a:lstStyle/>
        <a:p>
          <a:endParaRPr lang="es-ES"/>
        </a:p>
      </dgm:t>
    </dgm:pt>
    <dgm:pt modelId="{B03BB23B-173F-4268-BF90-DFFAEA7A199D}" type="pres">
      <dgm:prSet presAssocID="{28995962-9394-4B70-8EDB-802105A3C834}" presName="cycle" presStyleCnt="0">
        <dgm:presLayoutVars>
          <dgm:dir/>
          <dgm:resizeHandles val="exact"/>
        </dgm:presLayoutVars>
      </dgm:prSet>
      <dgm:spPr/>
    </dgm:pt>
    <dgm:pt modelId="{4E21AB0B-ADCD-413C-917E-47E5DAE5B87F}" type="pres">
      <dgm:prSet presAssocID="{5E7F53CE-9992-44A7-AFCE-6AA5A4E4CD0F}" presName="node" presStyleLbl="node1" presStyleIdx="0" presStyleCnt="4">
        <dgm:presLayoutVars>
          <dgm:bulletEnabled val="1"/>
        </dgm:presLayoutVars>
      </dgm:prSet>
      <dgm:spPr/>
    </dgm:pt>
    <dgm:pt modelId="{747BA0F3-7596-4E00-BC29-539C9A0C42ED}" type="pres">
      <dgm:prSet presAssocID="{5E7F53CE-9992-44A7-AFCE-6AA5A4E4CD0F}" presName="spNode" presStyleCnt="0"/>
      <dgm:spPr/>
    </dgm:pt>
    <dgm:pt modelId="{B32DEAD2-6A11-4967-839B-8978A3668509}" type="pres">
      <dgm:prSet presAssocID="{7B2D41C2-DE99-4D53-B3B4-49D23384592E}" presName="sibTrans" presStyleLbl="sibTrans1D1" presStyleIdx="0" presStyleCnt="4"/>
      <dgm:spPr/>
    </dgm:pt>
    <dgm:pt modelId="{53E848E3-80EE-4BAD-8E6B-F5CD16CC7672}" type="pres">
      <dgm:prSet presAssocID="{A8728C5E-EB8B-404A-B2ED-E20C17E11CE6}" presName="node" presStyleLbl="node1" presStyleIdx="1" presStyleCnt="4">
        <dgm:presLayoutVars>
          <dgm:bulletEnabled val="1"/>
        </dgm:presLayoutVars>
      </dgm:prSet>
      <dgm:spPr/>
    </dgm:pt>
    <dgm:pt modelId="{BFD274D5-5060-4B7A-91C9-9FABF20A3472}" type="pres">
      <dgm:prSet presAssocID="{A8728C5E-EB8B-404A-B2ED-E20C17E11CE6}" presName="spNode" presStyleCnt="0"/>
      <dgm:spPr/>
    </dgm:pt>
    <dgm:pt modelId="{F72A57EA-0C0A-49F2-A4E8-A787B60CC6CC}" type="pres">
      <dgm:prSet presAssocID="{34C5E335-2FAD-4A27-885E-D202B89EE811}" presName="sibTrans" presStyleLbl="sibTrans1D1" presStyleIdx="1" presStyleCnt="4"/>
      <dgm:spPr/>
    </dgm:pt>
    <dgm:pt modelId="{FFE256F7-DE18-4456-BCB9-717E9ACC31BD}" type="pres">
      <dgm:prSet presAssocID="{6DA75D6B-8ADC-4B04-9A52-3C4F3901C298}" presName="node" presStyleLbl="node1" presStyleIdx="2" presStyleCnt="4" custScaleX="145563">
        <dgm:presLayoutVars>
          <dgm:bulletEnabled val="1"/>
        </dgm:presLayoutVars>
      </dgm:prSet>
      <dgm:spPr/>
    </dgm:pt>
    <dgm:pt modelId="{19D2C03E-63D2-46A2-8841-869F0489CDE2}" type="pres">
      <dgm:prSet presAssocID="{6DA75D6B-8ADC-4B04-9A52-3C4F3901C298}" presName="spNode" presStyleCnt="0"/>
      <dgm:spPr/>
    </dgm:pt>
    <dgm:pt modelId="{E455FE08-3F40-40AF-B559-AC85F8B4CE55}" type="pres">
      <dgm:prSet presAssocID="{34F42C36-C20C-4C25-96A7-4844A33E191E}" presName="sibTrans" presStyleLbl="sibTrans1D1" presStyleIdx="2" presStyleCnt="4"/>
      <dgm:spPr/>
    </dgm:pt>
    <dgm:pt modelId="{1ECCAB0D-A592-44A6-85A9-16FDAB866419}" type="pres">
      <dgm:prSet presAssocID="{3A165DAE-A3A9-4544-A451-2EBBB8A284EC}" presName="node" presStyleLbl="node1" presStyleIdx="3" presStyleCnt="4" custScaleX="121076">
        <dgm:presLayoutVars>
          <dgm:bulletEnabled val="1"/>
        </dgm:presLayoutVars>
      </dgm:prSet>
      <dgm:spPr/>
    </dgm:pt>
    <dgm:pt modelId="{2ADA7499-AA91-4BE3-BB29-98DF758C26DB}" type="pres">
      <dgm:prSet presAssocID="{3A165DAE-A3A9-4544-A451-2EBBB8A284EC}" presName="spNode" presStyleCnt="0"/>
      <dgm:spPr/>
    </dgm:pt>
    <dgm:pt modelId="{72EAD759-EC16-4D7C-97B8-5EA928E3A0C6}" type="pres">
      <dgm:prSet presAssocID="{BF5E19DD-82DC-4ED4-BC6F-1DA0B3AA2BCC}" presName="sibTrans" presStyleLbl="sibTrans1D1" presStyleIdx="3" presStyleCnt="4"/>
      <dgm:spPr/>
    </dgm:pt>
  </dgm:ptLst>
  <dgm:cxnLst>
    <dgm:cxn modelId="{35F2950C-1305-458E-BDB9-3E3CDDCE9443}" type="presOf" srcId="{BF5E19DD-82DC-4ED4-BC6F-1DA0B3AA2BCC}" destId="{72EAD759-EC16-4D7C-97B8-5EA928E3A0C6}" srcOrd="0" destOrd="0" presId="urn:microsoft.com/office/officeart/2005/8/layout/cycle5"/>
    <dgm:cxn modelId="{1AF8D81E-DD68-4FE0-93E7-9CEB21A2417D}" srcId="{28995962-9394-4B70-8EDB-802105A3C834}" destId="{A8728C5E-EB8B-404A-B2ED-E20C17E11CE6}" srcOrd="1" destOrd="0" parTransId="{303FBDF1-9F77-46AD-9C2A-EFF0CE631C51}" sibTransId="{34C5E335-2FAD-4A27-885E-D202B89EE811}"/>
    <dgm:cxn modelId="{379DD93C-7A4E-44E5-9138-44969BE256B5}" type="presOf" srcId="{3A165DAE-A3A9-4544-A451-2EBBB8A284EC}" destId="{1ECCAB0D-A592-44A6-85A9-16FDAB866419}" srcOrd="0" destOrd="0" presId="urn:microsoft.com/office/officeart/2005/8/layout/cycle5"/>
    <dgm:cxn modelId="{E3F60243-7495-45DE-9A37-A6751B02377E}" srcId="{28995962-9394-4B70-8EDB-802105A3C834}" destId="{5E7F53CE-9992-44A7-AFCE-6AA5A4E4CD0F}" srcOrd="0" destOrd="0" parTransId="{4648AC08-E92D-4285-A20A-508BE202C5A1}" sibTransId="{7B2D41C2-DE99-4D53-B3B4-49D23384592E}"/>
    <dgm:cxn modelId="{982EEE65-CE40-46BF-8440-FE63380D2567}" srcId="{28995962-9394-4B70-8EDB-802105A3C834}" destId="{3A165DAE-A3A9-4544-A451-2EBBB8A284EC}" srcOrd="3" destOrd="0" parTransId="{2C5828F2-C11E-4A4D-BBE6-7A642C691471}" sibTransId="{BF5E19DD-82DC-4ED4-BC6F-1DA0B3AA2BCC}"/>
    <dgm:cxn modelId="{DA0F6348-B1E4-4A05-9FF3-1C8EFB68466E}" type="presOf" srcId="{A8728C5E-EB8B-404A-B2ED-E20C17E11CE6}" destId="{53E848E3-80EE-4BAD-8E6B-F5CD16CC7672}" srcOrd="0" destOrd="0" presId="urn:microsoft.com/office/officeart/2005/8/layout/cycle5"/>
    <dgm:cxn modelId="{9BE6C44F-F2D3-445A-AD2F-C6DDE0A4D7D9}" type="presOf" srcId="{6DA75D6B-8ADC-4B04-9A52-3C4F3901C298}" destId="{FFE256F7-DE18-4456-BCB9-717E9ACC31BD}" srcOrd="0" destOrd="0" presId="urn:microsoft.com/office/officeart/2005/8/layout/cycle5"/>
    <dgm:cxn modelId="{82AE567D-85FF-4F3D-8A61-2D0DC14D5CF6}" type="presOf" srcId="{34C5E335-2FAD-4A27-885E-D202B89EE811}" destId="{F72A57EA-0C0A-49F2-A4E8-A787B60CC6CC}" srcOrd="0" destOrd="0" presId="urn:microsoft.com/office/officeart/2005/8/layout/cycle5"/>
    <dgm:cxn modelId="{DA7CCA8E-E5A6-4B68-A51F-665C6C19920C}" type="presOf" srcId="{28995962-9394-4B70-8EDB-802105A3C834}" destId="{B03BB23B-173F-4268-BF90-DFFAEA7A199D}" srcOrd="0" destOrd="0" presId="urn:microsoft.com/office/officeart/2005/8/layout/cycle5"/>
    <dgm:cxn modelId="{2658A49A-4ED5-43DA-8236-73D98DA81197}" srcId="{28995962-9394-4B70-8EDB-802105A3C834}" destId="{6DA75D6B-8ADC-4B04-9A52-3C4F3901C298}" srcOrd="2" destOrd="0" parTransId="{EA6A5404-DCCD-469C-B034-9B22AB78A16D}" sibTransId="{34F42C36-C20C-4C25-96A7-4844A33E191E}"/>
    <dgm:cxn modelId="{F98352CF-4EA2-44C0-8FD3-0DB79E8FF868}" type="presOf" srcId="{7B2D41C2-DE99-4D53-B3B4-49D23384592E}" destId="{B32DEAD2-6A11-4967-839B-8978A3668509}" srcOrd="0" destOrd="0" presId="urn:microsoft.com/office/officeart/2005/8/layout/cycle5"/>
    <dgm:cxn modelId="{F3AF22D7-5BDA-4EFE-B246-79E95114A3B4}" type="presOf" srcId="{5E7F53CE-9992-44A7-AFCE-6AA5A4E4CD0F}" destId="{4E21AB0B-ADCD-413C-917E-47E5DAE5B87F}" srcOrd="0" destOrd="0" presId="urn:microsoft.com/office/officeart/2005/8/layout/cycle5"/>
    <dgm:cxn modelId="{0CE1A0ED-B571-4DB5-A8E1-31E18A86019D}" type="presOf" srcId="{34F42C36-C20C-4C25-96A7-4844A33E191E}" destId="{E455FE08-3F40-40AF-B559-AC85F8B4CE55}" srcOrd="0" destOrd="0" presId="urn:microsoft.com/office/officeart/2005/8/layout/cycle5"/>
    <dgm:cxn modelId="{C5827CB1-9C4E-4449-A42E-F3A7A27E089C}" type="presParOf" srcId="{B03BB23B-173F-4268-BF90-DFFAEA7A199D}" destId="{4E21AB0B-ADCD-413C-917E-47E5DAE5B87F}" srcOrd="0" destOrd="0" presId="urn:microsoft.com/office/officeart/2005/8/layout/cycle5"/>
    <dgm:cxn modelId="{1FCFA74A-0B86-4C99-9128-E70D3E16A06C}" type="presParOf" srcId="{B03BB23B-173F-4268-BF90-DFFAEA7A199D}" destId="{747BA0F3-7596-4E00-BC29-539C9A0C42ED}" srcOrd="1" destOrd="0" presId="urn:microsoft.com/office/officeart/2005/8/layout/cycle5"/>
    <dgm:cxn modelId="{DB242F30-4720-41E6-BC73-2CAB54112590}" type="presParOf" srcId="{B03BB23B-173F-4268-BF90-DFFAEA7A199D}" destId="{B32DEAD2-6A11-4967-839B-8978A3668509}" srcOrd="2" destOrd="0" presId="urn:microsoft.com/office/officeart/2005/8/layout/cycle5"/>
    <dgm:cxn modelId="{FD081D4C-939F-407F-804A-F4F9094899FD}" type="presParOf" srcId="{B03BB23B-173F-4268-BF90-DFFAEA7A199D}" destId="{53E848E3-80EE-4BAD-8E6B-F5CD16CC7672}" srcOrd="3" destOrd="0" presId="urn:microsoft.com/office/officeart/2005/8/layout/cycle5"/>
    <dgm:cxn modelId="{9DDFC4C2-8222-49BA-92D5-27F79EC67021}" type="presParOf" srcId="{B03BB23B-173F-4268-BF90-DFFAEA7A199D}" destId="{BFD274D5-5060-4B7A-91C9-9FABF20A3472}" srcOrd="4" destOrd="0" presId="urn:microsoft.com/office/officeart/2005/8/layout/cycle5"/>
    <dgm:cxn modelId="{6D4A1ECF-2364-424D-A338-466F7DCB0D86}" type="presParOf" srcId="{B03BB23B-173F-4268-BF90-DFFAEA7A199D}" destId="{F72A57EA-0C0A-49F2-A4E8-A787B60CC6CC}" srcOrd="5" destOrd="0" presId="urn:microsoft.com/office/officeart/2005/8/layout/cycle5"/>
    <dgm:cxn modelId="{3C9E80E7-7BB4-49D8-9B5E-7D7130A9624A}" type="presParOf" srcId="{B03BB23B-173F-4268-BF90-DFFAEA7A199D}" destId="{FFE256F7-DE18-4456-BCB9-717E9ACC31BD}" srcOrd="6" destOrd="0" presId="urn:microsoft.com/office/officeart/2005/8/layout/cycle5"/>
    <dgm:cxn modelId="{5F96C9A1-DB82-450F-AD4A-889DAFFEED57}" type="presParOf" srcId="{B03BB23B-173F-4268-BF90-DFFAEA7A199D}" destId="{19D2C03E-63D2-46A2-8841-869F0489CDE2}" srcOrd="7" destOrd="0" presId="urn:microsoft.com/office/officeart/2005/8/layout/cycle5"/>
    <dgm:cxn modelId="{ABB06B61-BF9C-4F26-B15D-7FFC32261FC9}" type="presParOf" srcId="{B03BB23B-173F-4268-BF90-DFFAEA7A199D}" destId="{E455FE08-3F40-40AF-B559-AC85F8B4CE55}" srcOrd="8" destOrd="0" presId="urn:microsoft.com/office/officeart/2005/8/layout/cycle5"/>
    <dgm:cxn modelId="{AB1B01AF-5AB3-4EA1-96D7-0FF11E5E960C}" type="presParOf" srcId="{B03BB23B-173F-4268-BF90-DFFAEA7A199D}" destId="{1ECCAB0D-A592-44A6-85A9-16FDAB866419}" srcOrd="9" destOrd="0" presId="urn:microsoft.com/office/officeart/2005/8/layout/cycle5"/>
    <dgm:cxn modelId="{574B6857-257C-4F6B-BC45-696FBD8DD107}" type="presParOf" srcId="{B03BB23B-173F-4268-BF90-DFFAEA7A199D}" destId="{2ADA7499-AA91-4BE3-BB29-98DF758C26DB}" srcOrd="10" destOrd="0" presId="urn:microsoft.com/office/officeart/2005/8/layout/cycle5"/>
    <dgm:cxn modelId="{234062AB-7025-493F-8D42-8A3BDB257B7E}" type="presParOf" srcId="{B03BB23B-173F-4268-BF90-DFFAEA7A199D}" destId="{72EAD759-EC16-4D7C-97B8-5EA928E3A0C6}"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2DD7D91-7EE6-41D3-97A2-1E1CEB19B6F6}" type="doc">
      <dgm:prSet loTypeId="urn:microsoft.com/office/officeart/2009/3/layout/DescendingProcess" loCatId="process" qsTypeId="urn:microsoft.com/office/officeart/2005/8/quickstyle/simple3" qsCatId="simple" csTypeId="urn:microsoft.com/office/officeart/2005/8/colors/accent1_2" csCatId="accent1" phldr="1"/>
      <dgm:spPr/>
      <dgm:t>
        <a:bodyPr/>
        <a:lstStyle/>
        <a:p>
          <a:endParaRPr lang="es-ES"/>
        </a:p>
      </dgm:t>
    </dgm:pt>
    <dgm:pt modelId="{304AF8CE-EDDC-4626-BFCF-CB7E45FF9CC4}">
      <dgm:prSet custT="1"/>
      <dgm:spPr/>
      <dgm:t>
        <a:bodyPr/>
        <a:lstStyle/>
        <a:p>
          <a:r>
            <a:rPr lang="es-ES" sz="2000" dirty="0"/>
            <a:t>Dificultad para definir lo que es “igual valor”</a:t>
          </a:r>
        </a:p>
      </dgm:t>
    </dgm:pt>
    <dgm:pt modelId="{A7322CAD-E1A3-4B21-9BED-A07AAC42224B}" type="parTrans" cxnId="{06BDBA59-03A2-4A7C-9CC2-734E4781EA7D}">
      <dgm:prSet/>
      <dgm:spPr/>
      <dgm:t>
        <a:bodyPr/>
        <a:lstStyle/>
        <a:p>
          <a:endParaRPr lang="es-ES"/>
        </a:p>
      </dgm:t>
    </dgm:pt>
    <dgm:pt modelId="{608E3807-9760-4F25-8BA1-F36DE9C44B68}" type="sibTrans" cxnId="{06BDBA59-03A2-4A7C-9CC2-734E4781EA7D}">
      <dgm:prSet/>
      <dgm:spPr/>
      <dgm:t>
        <a:bodyPr/>
        <a:lstStyle/>
        <a:p>
          <a:endParaRPr lang="es-ES"/>
        </a:p>
      </dgm:t>
    </dgm:pt>
    <dgm:pt modelId="{01DEED74-D3F3-4EDB-9D01-E10B3700D5AD}">
      <dgm:prSet custT="1"/>
      <dgm:spPr/>
      <dgm:t>
        <a:bodyPr/>
        <a:lstStyle/>
        <a:p>
          <a:r>
            <a:rPr lang="es-ES" sz="2000" dirty="0"/>
            <a:t>¿Cómo comparo peras con manzanas?</a:t>
          </a:r>
        </a:p>
      </dgm:t>
    </dgm:pt>
    <dgm:pt modelId="{B1C92650-63F9-4B79-A34E-61BA224655BE}" type="parTrans" cxnId="{100DE2F2-6F5C-42B6-92BF-B564DE7793AF}">
      <dgm:prSet/>
      <dgm:spPr/>
      <dgm:t>
        <a:bodyPr/>
        <a:lstStyle/>
        <a:p>
          <a:endParaRPr lang="es-ES"/>
        </a:p>
      </dgm:t>
    </dgm:pt>
    <dgm:pt modelId="{9DC7AEF9-DBD0-42B0-B631-087E0D84B3C6}" type="sibTrans" cxnId="{100DE2F2-6F5C-42B6-92BF-B564DE7793AF}">
      <dgm:prSet/>
      <dgm:spPr/>
      <dgm:t>
        <a:bodyPr/>
        <a:lstStyle/>
        <a:p>
          <a:endParaRPr lang="es-ES"/>
        </a:p>
      </dgm:t>
    </dgm:pt>
    <dgm:pt modelId="{230F2C10-13BC-4681-AC1F-63446E1D0D93}">
      <dgm:prSet custT="1"/>
      <dgm:spPr/>
      <dgm:t>
        <a:bodyPr/>
        <a:lstStyle/>
        <a:p>
          <a:r>
            <a:rPr lang="es-ES" sz="2000" dirty="0"/>
            <a:t>Por el igual “valor nutritivo”</a:t>
          </a:r>
        </a:p>
      </dgm:t>
    </dgm:pt>
    <dgm:pt modelId="{F1209BCA-3930-40D1-ACAF-6D7E09A9068B}" type="parTrans" cxnId="{C0DD7BBB-B8A5-4530-966F-3A31CC7F252D}">
      <dgm:prSet/>
      <dgm:spPr/>
      <dgm:t>
        <a:bodyPr/>
        <a:lstStyle/>
        <a:p>
          <a:endParaRPr lang="es-ES"/>
        </a:p>
      </dgm:t>
    </dgm:pt>
    <dgm:pt modelId="{455B4954-6734-4777-897C-A35B53987913}" type="sibTrans" cxnId="{C0DD7BBB-B8A5-4530-966F-3A31CC7F252D}">
      <dgm:prSet/>
      <dgm:spPr/>
      <dgm:t>
        <a:bodyPr/>
        <a:lstStyle/>
        <a:p>
          <a:endParaRPr lang="es-ES"/>
        </a:p>
      </dgm:t>
    </dgm:pt>
    <dgm:pt modelId="{18BB3A22-0AB6-4E76-91B9-6F4A78605DE3}" type="pres">
      <dgm:prSet presAssocID="{62DD7D91-7EE6-41D3-97A2-1E1CEB19B6F6}" presName="Name0" presStyleCnt="0">
        <dgm:presLayoutVars>
          <dgm:chMax val="7"/>
          <dgm:chPref val="5"/>
        </dgm:presLayoutVars>
      </dgm:prSet>
      <dgm:spPr/>
    </dgm:pt>
    <dgm:pt modelId="{BB3186B9-BBF3-45F2-9C0B-1DE1346C4A78}" type="pres">
      <dgm:prSet presAssocID="{62DD7D91-7EE6-41D3-97A2-1E1CEB19B6F6}" presName="arrowNode" presStyleLbl="node1" presStyleIdx="0" presStyleCnt="1"/>
      <dgm:spPr/>
    </dgm:pt>
    <dgm:pt modelId="{BB711459-C619-4110-9CC0-DD7EF26982F9}" type="pres">
      <dgm:prSet presAssocID="{304AF8CE-EDDC-4626-BFCF-CB7E45FF9CC4}" presName="txNode1" presStyleLbl="revTx" presStyleIdx="0" presStyleCnt="3">
        <dgm:presLayoutVars>
          <dgm:bulletEnabled val="1"/>
        </dgm:presLayoutVars>
      </dgm:prSet>
      <dgm:spPr/>
    </dgm:pt>
    <dgm:pt modelId="{0F060394-ACDA-4D5B-A8B8-815F93DC51BB}" type="pres">
      <dgm:prSet presAssocID="{01DEED74-D3F3-4EDB-9D01-E10B3700D5AD}" presName="txNode2" presStyleLbl="revTx" presStyleIdx="1" presStyleCnt="3">
        <dgm:presLayoutVars>
          <dgm:bulletEnabled val="1"/>
        </dgm:presLayoutVars>
      </dgm:prSet>
      <dgm:spPr/>
    </dgm:pt>
    <dgm:pt modelId="{D62CE652-CF27-497F-948D-CD0DAB123E9E}" type="pres">
      <dgm:prSet presAssocID="{9DC7AEF9-DBD0-42B0-B631-087E0D84B3C6}" presName="dotNode2" presStyleCnt="0"/>
      <dgm:spPr/>
    </dgm:pt>
    <dgm:pt modelId="{0CB2C0C1-000D-4916-87C0-165F65C3D4C2}" type="pres">
      <dgm:prSet presAssocID="{9DC7AEF9-DBD0-42B0-B631-087E0D84B3C6}" presName="dotRepeatNode" presStyleLbl="fgShp" presStyleIdx="0" presStyleCnt="1"/>
      <dgm:spPr/>
    </dgm:pt>
    <dgm:pt modelId="{695D4688-B6FB-41A7-889D-3F8341FB5249}" type="pres">
      <dgm:prSet presAssocID="{230F2C10-13BC-4681-AC1F-63446E1D0D93}" presName="txNode3" presStyleLbl="revTx" presStyleIdx="2" presStyleCnt="3">
        <dgm:presLayoutVars>
          <dgm:bulletEnabled val="1"/>
        </dgm:presLayoutVars>
      </dgm:prSet>
      <dgm:spPr/>
    </dgm:pt>
  </dgm:ptLst>
  <dgm:cxnLst>
    <dgm:cxn modelId="{530B730C-9669-47FF-8F19-E4C79557DBAF}" type="presOf" srcId="{230F2C10-13BC-4681-AC1F-63446E1D0D93}" destId="{695D4688-B6FB-41A7-889D-3F8341FB5249}" srcOrd="0" destOrd="0" presId="urn:microsoft.com/office/officeart/2009/3/layout/DescendingProcess"/>
    <dgm:cxn modelId="{74668B60-944A-4AA1-BDA9-B86F05AD17CE}" type="presOf" srcId="{62DD7D91-7EE6-41D3-97A2-1E1CEB19B6F6}" destId="{18BB3A22-0AB6-4E76-91B9-6F4A78605DE3}" srcOrd="0" destOrd="0" presId="urn:microsoft.com/office/officeart/2009/3/layout/DescendingProcess"/>
    <dgm:cxn modelId="{8FC03465-55DE-4AB9-819E-4886A607C171}" type="presOf" srcId="{304AF8CE-EDDC-4626-BFCF-CB7E45FF9CC4}" destId="{BB711459-C619-4110-9CC0-DD7EF26982F9}" srcOrd="0" destOrd="0" presId="urn:microsoft.com/office/officeart/2009/3/layout/DescendingProcess"/>
    <dgm:cxn modelId="{06BDBA59-03A2-4A7C-9CC2-734E4781EA7D}" srcId="{62DD7D91-7EE6-41D3-97A2-1E1CEB19B6F6}" destId="{304AF8CE-EDDC-4626-BFCF-CB7E45FF9CC4}" srcOrd="0" destOrd="0" parTransId="{A7322CAD-E1A3-4B21-9BED-A07AAC42224B}" sibTransId="{608E3807-9760-4F25-8BA1-F36DE9C44B68}"/>
    <dgm:cxn modelId="{BF5C3E7F-5AF8-4DC4-895A-DB5197B2107A}" type="presOf" srcId="{01DEED74-D3F3-4EDB-9D01-E10B3700D5AD}" destId="{0F060394-ACDA-4D5B-A8B8-815F93DC51BB}" srcOrd="0" destOrd="0" presId="urn:microsoft.com/office/officeart/2009/3/layout/DescendingProcess"/>
    <dgm:cxn modelId="{C0DD7BBB-B8A5-4530-966F-3A31CC7F252D}" srcId="{62DD7D91-7EE6-41D3-97A2-1E1CEB19B6F6}" destId="{230F2C10-13BC-4681-AC1F-63446E1D0D93}" srcOrd="2" destOrd="0" parTransId="{F1209BCA-3930-40D1-ACAF-6D7E09A9068B}" sibTransId="{455B4954-6734-4777-897C-A35B53987913}"/>
    <dgm:cxn modelId="{501D7ACB-91B4-48B3-BEAB-7A99B7955439}" type="presOf" srcId="{9DC7AEF9-DBD0-42B0-B631-087E0D84B3C6}" destId="{0CB2C0C1-000D-4916-87C0-165F65C3D4C2}" srcOrd="0" destOrd="0" presId="urn:microsoft.com/office/officeart/2009/3/layout/DescendingProcess"/>
    <dgm:cxn modelId="{100DE2F2-6F5C-42B6-92BF-B564DE7793AF}" srcId="{62DD7D91-7EE6-41D3-97A2-1E1CEB19B6F6}" destId="{01DEED74-D3F3-4EDB-9D01-E10B3700D5AD}" srcOrd="1" destOrd="0" parTransId="{B1C92650-63F9-4B79-A34E-61BA224655BE}" sibTransId="{9DC7AEF9-DBD0-42B0-B631-087E0D84B3C6}"/>
    <dgm:cxn modelId="{A2F1A236-449A-439B-BAA6-7445B814F4DC}" type="presParOf" srcId="{18BB3A22-0AB6-4E76-91B9-6F4A78605DE3}" destId="{BB3186B9-BBF3-45F2-9C0B-1DE1346C4A78}" srcOrd="0" destOrd="0" presId="urn:microsoft.com/office/officeart/2009/3/layout/DescendingProcess"/>
    <dgm:cxn modelId="{44BF0F61-BF27-43ED-B3D0-294860CB8AAE}" type="presParOf" srcId="{18BB3A22-0AB6-4E76-91B9-6F4A78605DE3}" destId="{BB711459-C619-4110-9CC0-DD7EF26982F9}" srcOrd="1" destOrd="0" presId="urn:microsoft.com/office/officeart/2009/3/layout/DescendingProcess"/>
    <dgm:cxn modelId="{39E3B1AF-3A57-4AC9-954F-1C3F0934C55B}" type="presParOf" srcId="{18BB3A22-0AB6-4E76-91B9-6F4A78605DE3}" destId="{0F060394-ACDA-4D5B-A8B8-815F93DC51BB}" srcOrd="2" destOrd="0" presId="urn:microsoft.com/office/officeart/2009/3/layout/DescendingProcess"/>
    <dgm:cxn modelId="{6705BC68-78E4-4D56-B113-936CF719F3E3}" type="presParOf" srcId="{18BB3A22-0AB6-4E76-91B9-6F4A78605DE3}" destId="{D62CE652-CF27-497F-948D-CD0DAB123E9E}" srcOrd="3" destOrd="0" presId="urn:microsoft.com/office/officeart/2009/3/layout/DescendingProcess"/>
    <dgm:cxn modelId="{0C26597A-8191-41C8-8692-DCF341AD6439}" type="presParOf" srcId="{D62CE652-CF27-497F-948D-CD0DAB123E9E}" destId="{0CB2C0C1-000D-4916-87C0-165F65C3D4C2}" srcOrd="0" destOrd="0" presId="urn:microsoft.com/office/officeart/2009/3/layout/DescendingProcess"/>
    <dgm:cxn modelId="{C70CA7B9-4A0C-4BAD-BD8A-2F0F0C47ED5D}" type="presParOf" srcId="{18BB3A22-0AB6-4E76-91B9-6F4A78605DE3}" destId="{695D4688-B6FB-41A7-889D-3F8341FB5249}" srcOrd="4"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3C82814-4C69-4F54-B01B-C42FCCA8AB22}"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s-ES"/>
        </a:p>
      </dgm:t>
    </dgm:pt>
    <dgm:pt modelId="{430C7673-8EFC-44AD-8846-ECF898246279}">
      <dgm:prSet custT="1"/>
      <dgm:spPr/>
      <dgm:t>
        <a:bodyPr/>
        <a:lstStyle/>
        <a:p>
          <a:r>
            <a:rPr lang="es-ES" sz="1800" b="0" i="0" dirty="0"/>
            <a:t>Naturaleza de las funciones o tareas encomendadas</a:t>
          </a:r>
          <a:endParaRPr lang="es-ES" sz="1800" dirty="0"/>
        </a:p>
      </dgm:t>
    </dgm:pt>
    <dgm:pt modelId="{B68E7A4E-75DA-4DEB-87D4-CACDD6B82EA4}" type="parTrans" cxnId="{9D6D1CD2-08CA-4142-9F6E-A1A72E7BD372}">
      <dgm:prSet/>
      <dgm:spPr/>
      <dgm:t>
        <a:bodyPr/>
        <a:lstStyle/>
        <a:p>
          <a:endParaRPr lang="es-ES"/>
        </a:p>
      </dgm:t>
    </dgm:pt>
    <dgm:pt modelId="{36C944FF-5666-4F97-BB90-CA2C7C0CD97C}" type="sibTrans" cxnId="{9D6D1CD2-08CA-4142-9F6E-A1A72E7BD372}">
      <dgm:prSet/>
      <dgm:spPr/>
      <dgm:t>
        <a:bodyPr/>
        <a:lstStyle/>
        <a:p>
          <a:endParaRPr lang="es-ES"/>
        </a:p>
      </dgm:t>
    </dgm:pt>
    <dgm:pt modelId="{FDEC6884-CF66-404A-AD60-2DC18A4ADBF5}">
      <dgm:prSet custT="1"/>
      <dgm:spPr/>
      <dgm:t>
        <a:bodyPr/>
        <a:lstStyle/>
        <a:p>
          <a:r>
            <a:rPr lang="es-ES" sz="1800" b="0" i="0" dirty="0"/>
            <a:t>Condiciones educativas, profesionales o de formación exigidas</a:t>
          </a:r>
          <a:endParaRPr lang="es-ES" sz="1800" dirty="0"/>
        </a:p>
      </dgm:t>
    </dgm:pt>
    <dgm:pt modelId="{24E5FCA6-A4A8-4CFF-AEE3-366362C71B6E}" type="parTrans" cxnId="{43BA348C-554B-4CA0-9BE4-9A9032167E85}">
      <dgm:prSet/>
      <dgm:spPr/>
      <dgm:t>
        <a:bodyPr/>
        <a:lstStyle/>
        <a:p>
          <a:endParaRPr lang="es-ES"/>
        </a:p>
      </dgm:t>
    </dgm:pt>
    <dgm:pt modelId="{EB0A108A-0638-41C8-89B4-BBE6306BC130}" type="sibTrans" cxnId="{43BA348C-554B-4CA0-9BE4-9A9032167E85}">
      <dgm:prSet/>
      <dgm:spPr/>
      <dgm:t>
        <a:bodyPr/>
        <a:lstStyle/>
        <a:p>
          <a:endParaRPr lang="es-ES"/>
        </a:p>
      </dgm:t>
    </dgm:pt>
    <dgm:pt modelId="{CA8BD560-C55B-4262-AA93-E9703E995AD9}">
      <dgm:prSet custT="1"/>
      <dgm:spPr/>
      <dgm:t>
        <a:bodyPr/>
        <a:lstStyle/>
        <a:p>
          <a:r>
            <a:rPr lang="es-ES" sz="1800" b="0" i="0" dirty="0"/>
            <a:t>incluidas experiencia y formación no reglada conectada con la actividad </a:t>
          </a:r>
          <a:endParaRPr lang="es-ES" sz="1800" dirty="0"/>
        </a:p>
      </dgm:t>
    </dgm:pt>
    <dgm:pt modelId="{6A36A9BC-2399-4BC1-A6BB-43E7E3B4AD6B}" type="parTrans" cxnId="{015B8DD7-6521-43EE-BB2D-3D9F5C2CAEB0}">
      <dgm:prSet/>
      <dgm:spPr/>
      <dgm:t>
        <a:bodyPr/>
        <a:lstStyle/>
        <a:p>
          <a:endParaRPr lang="es-ES"/>
        </a:p>
      </dgm:t>
    </dgm:pt>
    <dgm:pt modelId="{8144FEF6-AB80-42C9-B30A-68CF1696954A}" type="sibTrans" cxnId="{015B8DD7-6521-43EE-BB2D-3D9F5C2CAEB0}">
      <dgm:prSet/>
      <dgm:spPr/>
      <dgm:t>
        <a:bodyPr/>
        <a:lstStyle/>
        <a:p>
          <a:endParaRPr lang="es-ES"/>
        </a:p>
      </dgm:t>
    </dgm:pt>
    <dgm:pt modelId="{B07131DA-DF47-45CF-B6E6-E11EF4952042}">
      <dgm:prSet custT="1"/>
      <dgm:spPr/>
      <dgm:t>
        <a:bodyPr/>
        <a:lstStyle/>
        <a:p>
          <a:r>
            <a:rPr lang="es-ES" sz="1800" b="0" i="0" dirty="0"/>
            <a:t>Condiciones laborales y factores relacionados con su desempeño</a:t>
          </a:r>
          <a:endParaRPr lang="es-ES" sz="1800" dirty="0"/>
        </a:p>
      </dgm:t>
    </dgm:pt>
    <dgm:pt modelId="{70F2ECFB-ACC4-4A4D-B55C-70035786BB05}" type="parTrans" cxnId="{51981B8A-67DC-43ED-BABC-EC845EFE2847}">
      <dgm:prSet/>
      <dgm:spPr/>
      <dgm:t>
        <a:bodyPr/>
        <a:lstStyle/>
        <a:p>
          <a:endParaRPr lang="es-ES"/>
        </a:p>
      </dgm:t>
    </dgm:pt>
    <dgm:pt modelId="{471E1B99-796A-4F56-A233-BB1CE187B719}" type="sibTrans" cxnId="{51981B8A-67DC-43ED-BABC-EC845EFE2847}">
      <dgm:prSet/>
      <dgm:spPr/>
      <dgm:t>
        <a:bodyPr/>
        <a:lstStyle/>
        <a:p>
          <a:endParaRPr lang="es-ES"/>
        </a:p>
      </dgm:t>
    </dgm:pt>
    <dgm:pt modelId="{FE7C3D4C-34FD-4CCF-B35E-27B18822D365}">
      <dgm:prSet custT="1"/>
      <dgm:spPr/>
      <dgm:t>
        <a:bodyPr/>
        <a:lstStyle/>
        <a:p>
          <a:r>
            <a:rPr lang="es-ES" sz="1800" b="0" i="0" dirty="0"/>
            <a:t>contenido efectivo de la actividad desempeñada y contenido esencial de la prestación laboral</a:t>
          </a:r>
          <a:endParaRPr lang="es-ES" sz="1800" dirty="0"/>
        </a:p>
      </dgm:t>
    </dgm:pt>
    <dgm:pt modelId="{6ABA267B-4E7E-4EAF-9260-0255CDA128F4}" type="parTrans" cxnId="{F8037006-6498-43F5-AA32-3FFF508854B4}">
      <dgm:prSet/>
      <dgm:spPr/>
      <dgm:t>
        <a:bodyPr/>
        <a:lstStyle/>
        <a:p>
          <a:endParaRPr lang="es-ES"/>
        </a:p>
      </dgm:t>
    </dgm:pt>
    <dgm:pt modelId="{9CF02659-7C04-4486-A81F-9D7F558FC281}" type="sibTrans" cxnId="{F8037006-6498-43F5-AA32-3FFF508854B4}">
      <dgm:prSet/>
      <dgm:spPr/>
      <dgm:t>
        <a:bodyPr/>
        <a:lstStyle/>
        <a:p>
          <a:endParaRPr lang="es-ES"/>
        </a:p>
      </dgm:t>
    </dgm:pt>
    <dgm:pt modelId="{3B94872F-FFB6-4E2D-B50B-BBE2D33973B7}">
      <dgm:prSet custT="1"/>
      <dgm:spPr/>
      <dgm:t>
        <a:bodyPr/>
        <a:lstStyle/>
        <a:p>
          <a:r>
            <a:rPr lang="es-ES" sz="1800" b="0" i="0" dirty="0"/>
            <a:t>correspondientes a cualificaciones regladas, relacionadas con la actividad [Clasificación Nacional de Ed. (CNED-2014), basada en la Clasificación Internacional Normalizada de la UNESCO (CINE-2011 o ISCED-2011)]</a:t>
          </a:r>
          <a:endParaRPr lang="es-ES" sz="1800" dirty="0"/>
        </a:p>
      </dgm:t>
    </dgm:pt>
    <dgm:pt modelId="{313393D6-AB92-4FA6-93E0-E4AE7033BAB6}" type="parTrans" cxnId="{1B1818B2-3BCF-47BF-9554-33A15FC084FF}">
      <dgm:prSet/>
      <dgm:spPr/>
      <dgm:t>
        <a:bodyPr/>
        <a:lstStyle/>
        <a:p>
          <a:endParaRPr lang="es-ES"/>
        </a:p>
      </dgm:t>
    </dgm:pt>
    <dgm:pt modelId="{D954B579-DC21-43B7-8B13-E4C31E64C95D}" type="sibTrans" cxnId="{1B1818B2-3BCF-47BF-9554-33A15FC084FF}">
      <dgm:prSet/>
      <dgm:spPr/>
      <dgm:t>
        <a:bodyPr/>
        <a:lstStyle/>
        <a:p>
          <a:endParaRPr lang="es-ES"/>
        </a:p>
      </dgm:t>
    </dgm:pt>
    <dgm:pt modelId="{D60681B8-42B1-4088-BFAC-D4F2565B60BD}">
      <dgm:prSet custT="1"/>
      <dgm:spPr/>
      <dgm:t>
        <a:bodyPr/>
        <a:lstStyle/>
        <a:p>
          <a:r>
            <a:rPr lang="es-ES" sz="1800" b="0" i="0" dirty="0"/>
            <a:t>otros distintos de los anteriores, relevantes para el desempeño de la actividad</a:t>
          </a:r>
          <a:endParaRPr lang="es-ES" sz="1800" dirty="0"/>
        </a:p>
      </dgm:t>
    </dgm:pt>
    <dgm:pt modelId="{A232ED71-4987-4853-90FB-B5583F85D64D}" type="parTrans" cxnId="{78A6FA26-9D9C-44C0-80B7-C725E6F6A1EB}">
      <dgm:prSet/>
      <dgm:spPr/>
      <dgm:t>
        <a:bodyPr/>
        <a:lstStyle/>
        <a:p>
          <a:endParaRPr lang="es-ES"/>
        </a:p>
      </dgm:t>
    </dgm:pt>
    <dgm:pt modelId="{C8FB4BC4-38C3-4EEA-9070-829676EEDF5D}" type="sibTrans" cxnId="{78A6FA26-9D9C-44C0-80B7-C725E6F6A1EB}">
      <dgm:prSet/>
      <dgm:spPr/>
      <dgm:t>
        <a:bodyPr/>
        <a:lstStyle/>
        <a:p>
          <a:endParaRPr lang="es-ES"/>
        </a:p>
      </dgm:t>
    </dgm:pt>
    <dgm:pt modelId="{0C5A3430-072F-480E-A4EC-2F1D1571980E}" type="pres">
      <dgm:prSet presAssocID="{F3C82814-4C69-4F54-B01B-C42FCCA8AB22}" presName="Name0" presStyleCnt="0">
        <dgm:presLayoutVars>
          <dgm:dir/>
          <dgm:animLvl val="lvl"/>
          <dgm:resizeHandles/>
        </dgm:presLayoutVars>
      </dgm:prSet>
      <dgm:spPr/>
    </dgm:pt>
    <dgm:pt modelId="{47569360-B520-46C9-B12E-C57A56BE4989}" type="pres">
      <dgm:prSet presAssocID="{430C7673-8EFC-44AD-8846-ECF898246279}" presName="linNode" presStyleCnt="0"/>
      <dgm:spPr/>
    </dgm:pt>
    <dgm:pt modelId="{AD2C4450-FBE8-421F-9B70-14D2E187B11F}" type="pres">
      <dgm:prSet presAssocID="{430C7673-8EFC-44AD-8846-ECF898246279}" presName="parentShp" presStyleLbl="node1" presStyleIdx="0" presStyleCnt="3">
        <dgm:presLayoutVars>
          <dgm:bulletEnabled val="1"/>
        </dgm:presLayoutVars>
      </dgm:prSet>
      <dgm:spPr/>
    </dgm:pt>
    <dgm:pt modelId="{5285E2FD-3851-4705-8FBC-93755DCB4436}" type="pres">
      <dgm:prSet presAssocID="{430C7673-8EFC-44AD-8846-ECF898246279}" presName="childShp" presStyleLbl="bgAccFollowNode1" presStyleIdx="0" presStyleCnt="3" custScaleY="86128">
        <dgm:presLayoutVars>
          <dgm:bulletEnabled val="1"/>
        </dgm:presLayoutVars>
      </dgm:prSet>
      <dgm:spPr/>
    </dgm:pt>
    <dgm:pt modelId="{017A10AF-9440-42EC-ADD1-3BE2DCAB45B1}" type="pres">
      <dgm:prSet presAssocID="{36C944FF-5666-4F97-BB90-CA2C7C0CD97C}" presName="spacing" presStyleCnt="0"/>
      <dgm:spPr/>
    </dgm:pt>
    <dgm:pt modelId="{35979221-24FE-4045-A789-8BABD8F21DA8}" type="pres">
      <dgm:prSet presAssocID="{FDEC6884-CF66-404A-AD60-2DC18A4ADBF5}" presName="linNode" presStyleCnt="0"/>
      <dgm:spPr/>
    </dgm:pt>
    <dgm:pt modelId="{F4A2941A-C83E-4DFB-BD58-19D2695823E2}" type="pres">
      <dgm:prSet presAssocID="{FDEC6884-CF66-404A-AD60-2DC18A4ADBF5}" presName="parentShp" presStyleLbl="node1" presStyleIdx="1" presStyleCnt="3">
        <dgm:presLayoutVars>
          <dgm:bulletEnabled val="1"/>
        </dgm:presLayoutVars>
      </dgm:prSet>
      <dgm:spPr/>
    </dgm:pt>
    <dgm:pt modelId="{8503A778-7D7A-4008-A698-C7DED1E3BA82}" type="pres">
      <dgm:prSet presAssocID="{FDEC6884-CF66-404A-AD60-2DC18A4ADBF5}" presName="childShp" presStyleLbl="bgAccFollowNode1" presStyleIdx="1" presStyleCnt="3" custScaleX="113013" custScaleY="229842">
        <dgm:presLayoutVars>
          <dgm:bulletEnabled val="1"/>
        </dgm:presLayoutVars>
      </dgm:prSet>
      <dgm:spPr/>
    </dgm:pt>
    <dgm:pt modelId="{140AF716-415C-4597-9428-7C4AB3D196A3}" type="pres">
      <dgm:prSet presAssocID="{EB0A108A-0638-41C8-89B4-BBE6306BC130}" presName="spacing" presStyleCnt="0"/>
      <dgm:spPr/>
    </dgm:pt>
    <dgm:pt modelId="{66E89036-5C3E-422F-963D-B7B547CE02BD}" type="pres">
      <dgm:prSet presAssocID="{B07131DA-DF47-45CF-B6E6-E11EF4952042}" presName="linNode" presStyleCnt="0"/>
      <dgm:spPr/>
    </dgm:pt>
    <dgm:pt modelId="{C8848616-5F97-4F60-952D-CD16065A78A4}" type="pres">
      <dgm:prSet presAssocID="{B07131DA-DF47-45CF-B6E6-E11EF4952042}" presName="parentShp" presStyleLbl="node1" presStyleIdx="2" presStyleCnt="3">
        <dgm:presLayoutVars>
          <dgm:bulletEnabled val="1"/>
        </dgm:presLayoutVars>
      </dgm:prSet>
      <dgm:spPr/>
    </dgm:pt>
    <dgm:pt modelId="{305E2007-D3AF-4659-B12B-8D0CF818FE97}" type="pres">
      <dgm:prSet presAssocID="{B07131DA-DF47-45CF-B6E6-E11EF4952042}" presName="childShp" presStyleLbl="bgAccFollowNode1" presStyleIdx="2" presStyleCnt="3" custScaleY="75218">
        <dgm:presLayoutVars>
          <dgm:bulletEnabled val="1"/>
        </dgm:presLayoutVars>
      </dgm:prSet>
      <dgm:spPr/>
    </dgm:pt>
  </dgm:ptLst>
  <dgm:cxnLst>
    <dgm:cxn modelId="{F8037006-6498-43F5-AA32-3FFF508854B4}" srcId="{430C7673-8EFC-44AD-8846-ECF898246279}" destId="{FE7C3D4C-34FD-4CCF-B35E-27B18822D365}" srcOrd="0" destOrd="0" parTransId="{6ABA267B-4E7E-4EAF-9260-0255CDA128F4}" sibTransId="{9CF02659-7C04-4486-A81F-9D7F558FC281}"/>
    <dgm:cxn modelId="{0B692026-F161-4C44-8A25-B5B9DD193923}" type="presOf" srcId="{FE7C3D4C-34FD-4CCF-B35E-27B18822D365}" destId="{5285E2FD-3851-4705-8FBC-93755DCB4436}" srcOrd="0" destOrd="0" presId="urn:microsoft.com/office/officeart/2005/8/layout/vList6"/>
    <dgm:cxn modelId="{78A6FA26-9D9C-44C0-80B7-C725E6F6A1EB}" srcId="{B07131DA-DF47-45CF-B6E6-E11EF4952042}" destId="{D60681B8-42B1-4088-BFAC-D4F2565B60BD}" srcOrd="0" destOrd="0" parTransId="{A232ED71-4987-4853-90FB-B5583F85D64D}" sibTransId="{C8FB4BC4-38C3-4EEA-9070-829676EEDF5D}"/>
    <dgm:cxn modelId="{B030C13B-89FA-4743-986D-91FA41F1FA0D}" type="presOf" srcId="{B07131DA-DF47-45CF-B6E6-E11EF4952042}" destId="{C8848616-5F97-4F60-952D-CD16065A78A4}" srcOrd="0" destOrd="0" presId="urn:microsoft.com/office/officeart/2005/8/layout/vList6"/>
    <dgm:cxn modelId="{79C0493E-E2F8-44F6-9D64-C330CAC00F16}" type="presOf" srcId="{D60681B8-42B1-4088-BFAC-D4F2565B60BD}" destId="{305E2007-D3AF-4659-B12B-8D0CF818FE97}" srcOrd="0" destOrd="0" presId="urn:microsoft.com/office/officeart/2005/8/layout/vList6"/>
    <dgm:cxn modelId="{F0F61151-022A-4C31-A5C0-76304C3560A8}" type="presOf" srcId="{FDEC6884-CF66-404A-AD60-2DC18A4ADBF5}" destId="{F4A2941A-C83E-4DFB-BD58-19D2695823E2}" srcOrd="0" destOrd="0" presId="urn:microsoft.com/office/officeart/2005/8/layout/vList6"/>
    <dgm:cxn modelId="{51981B8A-67DC-43ED-BABC-EC845EFE2847}" srcId="{F3C82814-4C69-4F54-B01B-C42FCCA8AB22}" destId="{B07131DA-DF47-45CF-B6E6-E11EF4952042}" srcOrd="2" destOrd="0" parTransId="{70F2ECFB-ACC4-4A4D-B55C-70035786BB05}" sibTransId="{471E1B99-796A-4F56-A233-BB1CE187B719}"/>
    <dgm:cxn modelId="{43BA348C-554B-4CA0-9BE4-9A9032167E85}" srcId="{F3C82814-4C69-4F54-B01B-C42FCCA8AB22}" destId="{FDEC6884-CF66-404A-AD60-2DC18A4ADBF5}" srcOrd="1" destOrd="0" parTransId="{24E5FCA6-A4A8-4CFF-AEE3-366362C71B6E}" sibTransId="{EB0A108A-0638-41C8-89B4-BBE6306BC130}"/>
    <dgm:cxn modelId="{88419E92-8EE3-4557-BC7F-BB24B24F1104}" type="presOf" srcId="{CA8BD560-C55B-4262-AA93-E9703E995AD9}" destId="{8503A778-7D7A-4008-A698-C7DED1E3BA82}" srcOrd="0" destOrd="1" presId="urn:microsoft.com/office/officeart/2005/8/layout/vList6"/>
    <dgm:cxn modelId="{B37A68A2-C296-46E8-93CC-6AD1D3677B6F}" type="presOf" srcId="{F3C82814-4C69-4F54-B01B-C42FCCA8AB22}" destId="{0C5A3430-072F-480E-A4EC-2F1D1571980E}" srcOrd="0" destOrd="0" presId="urn:microsoft.com/office/officeart/2005/8/layout/vList6"/>
    <dgm:cxn modelId="{1B1818B2-3BCF-47BF-9554-33A15FC084FF}" srcId="{FDEC6884-CF66-404A-AD60-2DC18A4ADBF5}" destId="{3B94872F-FFB6-4E2D-B50B-BBE2D33973B7}" srcOrd="0" destOrd="0" parTransId="{313393D6-AB92-4FA6-93E0-E4AE7033BAB6}" sibTransId="{D954B579-DC21-43B7-8B13-E4C31E64C95D}"/>
    <dgm:cxn modelId="{B98198C6-F446-4C46-AB9B-80F5F9EE90A9}" type="presOf" srcId="{430C7673-8EFC-44AD-8846-ECF898246279}" destId="{AD2C4450-FBE8-421F-9B70-14D2E187B11F}" srcOrd="0" destOrd="0" presId="urn:microsoft.com/office/officeart/2005/8/layout/vList6"/>
    <dgm:cxn modelId="{9D6D1CD2-08CA-4142-9F6E-A1A72E7BD372}" srcId="{F3C82814-4C69-4F54-B01B-C42FCCA8AB22}" destId="{430C7673-8EFC-44AD-8846-ECF898246279}" srcOrd="0" destOrd="0" parTransId="{B68E7A4E-75DA-4DEB-87D4-CACDD6B82EA4}" sibTransId="{36C944FF-5666-4F97-BB90-CA2C7C0CD97C}"/>
    <dgm:cxn modelId="{015B8DD7-6521-43EE-BB2D-3D9F5C2CAEB0}" srcId="{FDEC6884-CF66-404A-AD60-2DC18A4ADBF5}" destId="{CA8BD560-C55B-4262-AA93-E9703E995AD9}" srcOrd="1" destOrd="0" parTransId="{6A36A9BC-2399-4BC1-A6BB-43E7E3B4AD6B}" sibTransId="{8144FEF6-AB80-42C9-B30A-68CF1696954A}"/>
    <dgm:cxn modelId="{C344F8DB-B77A-44D1-8340-024ED768BEE3}" type="presOf" srcId="{3B94872F-FFB6-4E2D-B50B-BBE2D33973B7}" destId="{8503A778-7D7A-4008-A698-C7DED1E3BA82}" srcOrd="0" destOrd="0" presId="urn:microsoft.com/office/officeart/2005/8/layout/vList6"/>
    <dgm:cxn modelId="{DCBB03CA-C6FB-4C4D-AF06-FAD1951E66CF}" type="presParOf" srcId="{0C5A3430-072F-480E-A4EC-2F1D1571980E}" destId="{47569360-B520-46C9-B12E-C57A56BE4989}" srcOrd="0" destOrd="0" presId="urn:microsoft.com/office/officeart/2005/8/layout/vList6"/>
    <dgm:cxn modelId="{010EDB68-0B9A-487E-9643-6664886DB301}" type="presParOf" srcId="{47569360-B520-46C9-B12E-C57A56BE4989}" destId="{AD2C4450-FBE8-421F-9B70-14D2E187B11F}" srcOrd="0" destOrd="0" presId="urn:microsoft.com/office/officeart/2005/8/layout/vList6"/>
    <dgm:cxn modelId="{B39DC755-C955-4816-95DD-D35D065D87CC}" type="presParOf" srcId="{47569360-B520-46C9-B12E-C57A56BE4989}" destId="{5285E2FD-3851-4705-8FBC-93755DCB4436}" srcOrd="1" destOrd="0" presId="urn:microsoft.com/office/officeart/2005/8/layout/vList6"/>
    <dgm:cxn modelId="{95577E0C-309A-41B1-BC2B-31343520EBA8}" type="presParOf" srcId="{0C5A3430-072F-480E-A4EC-2F1D1571980E}" destId="{017A10AF-9440-42EC-ADD1-3BE2DCAB45B1}" srcOrd="1" destOrd="0" presId="urn:microsoft.com/office/officeart/2005/8/layout/vList6"/>
    <dgm:cxn modelId="{33308362-8CDA-464D-8F1C-1FC9E9580A4C}" type="presParOf" srcId="{0C5A3430-072F-480E-A4EC-2F1D1571980E}" destId="{35979221-24FE-4045-A789-8BABD8F21DA8}" srcOrd="2" destOrd="0" presId="urn:microsoft.com/office/officeart/2005/8/layout/vList6"/>
    <dgm:cxn modelId="{A655F763-EE11-4AE4-B25B-BC6EB9A8E627}" type="presParOf" srcId="{35979221-24FE-4045-A789-8BABD8F21DA8}" destId="{F4A2941A-C83E-4DFB-BD58-19D2695823E2}" srcOrd="0" destOrd="0" presId="urn:microsoft.com/office/officeart/2005/8/layout/vList6"/>
    <dgm:cxn modelId="{0E90CD70-6292-43D1-9E40-7AC503C4771D}" type="presParOf" srcId="{35979221-24FE-4045-A789-8BABD8F21DA8}" destId="{8503A778-7D7A-4008-A698-C7DED1E3BA82}" srcOrd="1" destOrd="0" presId="urn:microsoft.com/office/officeart/2005/8/layout/vList6"/>
    <dgm:cxn modelId="{1845717E-ED9C-40EF-B381-9E9A92848135}" type="presParOf" srcId="{0C5A3430-072F-480E-A4EC-2F1D1571980E}" destId="{140AF716-415C-4597-9428-7C4AB3D196A3}" srcOrd="3" destOrd="0" presId="urn:microsoft.com/office/officeart/2005/8/layout/vList6"/>
    <dgm:cxn modelId="{A08A710F-C40C-4182-AF69-0ABD5D36806F}" type="presParOf" srcId="{0C5A3430-072F-480E-A4EC-2F1D1571980E}" destId="{66E89036-5C3E-422F-963D-B7B547CE02BD}" srcOrd="4" destOrd="0" presId="urn:microsoft.com/office/officeart/2005/8/layout/vList6"/>
    <dgm:cxn modelId="{A05A4260-FBA6-4A8E-A817-2DF6AD67C800}" type="presParOf" srcId="{66E89036-5C3E-422F-963D-B7B547CE02BD}" destId="{C8848616-5F97-4F60-952D-CD16065A78A4}" srcOrd="0" destOrd="0" presId="urn:microsoft.com/office/officeart/2005/8/layout/vList6"/>
    <dgm:cxn modelId="{CF5C271A-8B9D-4C7E-8ABC-71B87DA036A2}" type="presParOf" srcId="{66E89036-5C3E-422F-963D-B7B547CE02BD}" destId="{305E2007-D3AF-4659-B12B-8D0CF818FE9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42F7085-F301-4F85-97D9-78C76B0516F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07E9CD95-4BAD-4BFE-8BC8-A78127A2950E}">
      <dgm:prSet custT="1"/>
      <dgm:spPr/>
      <dgm:t>
        <a:bodyPr/>
        <a:lstStyle/>
        <a:p>
          <a:r>
            <a:rPr lang="es-ES" sz="1800" b="0" i="0" dirty="0"/>
            <a:t>penosidad y dificultad</a:t>
          </a:r>
          <a:endParaRPr lang="es-ES" sz="1800" dirty="0"/>
        </a:p>
      </dgm:t>
    </dgm:pt>
    <dgm:pt modelId="{B677041B-37B9-4EF3-A899-5F48DB1A006C}" type="parTrans" cxnId="{72E89B3A-7924-4CA7-BC4B-2FAF3832FCC1}">
      <dgm:prSet/>
      <dgm:spPr/>
      <dgm:t>
        <a:bodyPr/>
        <a:lstStyle/>
        <a:p>
          <a:endParaRPr lang="es-ES"/>
        </a:p>
      </dgm:t>
    </dgm:pt>
    <dgm:pt modelId="{55F7D733-8C14-41BE-8375-3D687F55C96B}" type="sibTrans" cxnId="{72E89B3A-7924-4CA7-BC4B-2FAF3832FCC1}">
      <dgm:prSet/>
      <dgm:spPr/>
      <dgm:t>
        <a:bodyPr/>
        <a:lstStyle/>
        <a:p>
          <a:endParaRPr lang="es-ES"/>
        </a:p>
      </dgm:t>
    </dgm:pt>
    <dgm:pt modelId="{DD97EBE8-7B0B-498F-ABF7-AAB052A61440}">
      <dgm:prSet custT="1"/>
      <dgm:spPr/>
      <dgm:t>
        <a:bodyPr/>
        <a:lstStyle/>
        <a:p>
          <a:r>
            <a:rPr lang="es-ES" sz="1800" b="0" i="0" dirty="0"/>
            <a:t>posturas forzadas</a:t>
          </a:r>
          <a:endParaRPr lang="es-ES" sz="1800" dirty="0"/>
        </a:p>
      </dgm:t>
    </dgm:pt>
    <dgm:pt modelId="{4A0F0481-8D10-4FF8-BFDD-20CCDC74EE5D}" type="parTrans" cxnId="{9A2A1EAF-C3E1-43FC-BC82-21EF9A9D1137}">
      <dgm:prSet/>
      <dgm:spPr/>
      <dgm:t>
        <a:bodyPr/>
        <a:lstStyle/>
        <a:p>
          <a:endParaRPr lang="es-ES"/>
        </a:p>
      </dgm:t>
    </dgm:pt>
    <dgm:pt modelId="{2452244E-F1EF-4C5C-8F28-C72A38E8EE76}" type="sibTrans" cxnId="{9A2A1EAF-C3E1-43FC-BC82-21EF9A9D1137}">
      <dgm:prSet/>
      <dgm:spPr/>
      <dgm:t>
        <a:bodyPr/>
        <a:lstStyle/>
        <a:p>
          <a:endParaRPr lang="es-ES"/>
        </a:p>
      </dgm:t>
    </dgm:pt>
    <dgm:pt modelId="{EEE7066F-4D0A-4CA4-9B1A-2C541EA0E608}">
      <dgm:prSet custT="1"/>
      <dgm:spPr/>
      <dgm:t>
        <a:bodyPr/>
        <a:lstStyle/>
        <a:p>
          <a:r>
            <a:rPr lang="es-ES" sz="1800" b="0" i="0" dirty="0"/>
            <a:t>movimientos repetitivos</a:t>
          </a:r>
          <a:endParaRPr lang="es-ES" sz="1800" dirty="0"/>
        </a:p>
      </dgm:t>
    </dgm:pt>
    <dgm:pt modelId="{C20A844C-A530-4BB1-B2C3-ABBC79EBED23}" type="parTrans" cxnId="{99DA5341-ED21-4831-99FC-6484067945C3}">
      <dgm:prSet/>
      <dgm:spPr/>
      <dgm:t>
        <a:bodyPr/>
        <a:lstStyle/>
        <a:p>
          <a:endParaRPr lang="es-ES"/>
        </a:p>
      </dgm:t>
    </dgm:pt>
    <dgm:pt modelId="{7F61D81F-614C-4FD0-8103-4F3E259AEB5A}" type="sibTrans" cxnId="{99DA5341-ED21-4831-99FC-6484067945C3}">
      <dgm:prSet/>
      <dgm:spPr/>
      <dgm:t>
        <a:bodyPr/>
        <a:lstStyle/>
        <a:p>
          <a:endParaRPr lang="es-ES"/>
        </a:p>
      </dgm:t>
    </dgm:pt>
    <dgm:pt modelId="{1B8069D6-3EB7-45A3-95D2-4D1D5C5445AC}">
      <dgm:prSet custT="1"/>
      <dgm:spPr/>
      <dgm:t>
        <a:bodyPr/>
        <a:lstStyle/>
        <a:p>
          <a:r>
            <a:rPr lang="es-ES" sz="1800" b="0" i="0" dirty="0"/>
            <a:t>destreza y minuciosidad</a:t>
          </a:r>
          <a:endParaRPr lang="es-ES" sz="1800" dirty="0"/>
        </a:p>
      </dgm:t>
    </dgm:pt>
    <dgm:pt modelId="{D9FB31C5-4EA2-407C-9FEE-36A475D12D7C}" type="parTrans" cxnId="{FD18A13B-9A48-4BCD-803C-C23368908E9F}">
      <dgm:prSet/>
      <dgm:spPr/>
      <dgm:t>
        <a:bodyPr/>
        <a:lstStyle/>
        <a:p>
          <a:endParaRPr lang="es-ES"/>
        </a:p>
      </dgm:t>
    </dgm:pt>
    <dgm:pt modelId="{6F07BF0D-362E-43B2-AE62-AF3739A2DFA0}" type="sibTrans" cxnId="{FD18A13B-9A48-4BCD-803C-C23368908E9F}">
      <dgm:prSet/>
      <dgm:spPr/>
      <dgm:t>
        <a:bodyPr/>
        <a:lstStyle/>
        <a:p>
          <a:endParaRPr lang="es-ES"/>
        </a:p>
      </dgm:t>
    </dgm:pt>
    <dgm:pt modelId="{F39A3E62-CA4B-4EA9-A300-C8A9872CBCB9}">
      <dgm:prSet custT="1"/>
      <dgm:spPr/>
      <dgm:t>
        <a:bodyPr/>
        <a:lstStyle/>
        <a:p>
          <a:r>
            <a:rPr lang="es-ES" sz="1800" b="0" i="0"/>
            <a:t>aislamiento</a:t>
          </a:r>
          <a:endParaRPr lang="es-ES" sz="1800"/>
        </a:p>
      </dgm:t>
    </dgm:pt>
    <dgm:pt modelId="{23150CBB-2FF9-4FF4-A89D-F512EB8CD85D}" type="parTrans" cxnId="{0120E0F7-39E3-44CD-B4A7-D97D2A7EB450}">
      <dgm:prSet/>
      <dgm:spPr/>
      <dgm:t>
        <a:bodyPr/>
        <a:lstStyle/>
        <a:p>
          <a:endParaRPr lang="es-ES"/>
        </a:p>
      </dgm:t>
    </dgm:pt>
    <dgm:pt modelId="{7D29B688-55A4-43C4-B6F2-3DE40A5387CA}" type="sibTrans" cxnId="{0120E0F7-39E3-44CD-B4A7-D97D2A7EB450}">
      <dgm:prSet/>
      <dgm:spPr/>
      <dgm:t>
        <a:bodyPr/>
        <a:lstStyle/>
        <a:p>
          <a:endParaRPr lang="es-ES"/>
        </a:p>
      </dgm:t>
    </dgm:pt>
    <dgm:pt modelId="{1C5D6683-012D-4981-8050-7F8831E765A1}">
      <dgm:prSet custT="1"/>
      <dgm:spPr/>
      <dgm:t>
        <a:bodyPr/>
        <a:lstStyle/>
        <a:p>
          <a:r>
            <a:rPr lang="es-ES" sz="1800" b="0" i="0" dirty="0"/>
            <a:t>responsabilidad económica y relacionada con el bienestar de las personas</a:t>
          </a:r>
          <a:endParaRPr lang="es-ES" sz="1800" dirty="0"/>
        </a:p>
      </dgm:t>
    </dgm:pt>
    <dgm:pt modelId="{0E556B2A-64EE-4F8E-BAF2-8DD0AA3656FF}" type="parTrans" cxnId="{20E1B177-1E61-4286-BA55-88BF0A1760AE}">
      <dgm:prSet/>
      <dgm:spPr/>
      <dgm:t>
        <a:bodyPr/>
        <a:lstStyle/>
        <a:p>
          <a:endParaRPr lang="es-ES"/>
        </a:p>
      </dgm:t>
    </dgm:pt>
    <dgm:pt modelId="{CF60D5E6-8754-461E-801A-9FEE4307FFC4}" type="sibTrans" cxnId="{20E1B177-1E61-4286-BA55-88BF0A1760AE}">
      <dgm:prSet/>
      <dgm:spPr/>
      <dgm:t>
        <a:bodyPr/>
        <a:lstStyle/>
        <a:p>
          <a:endParaRPr lang="es-ES"/>
        </a:p>
      </dgm:t>
    </dgm:pt>
    <dgm:pt modelId="{25208AAD-1334-4271-A485-8F19A44E64E6}">
      <dgm:prSet custT="1"/>
      <dgm:spPr/>
      <dgm:t>
        <a:bodyPr/>
        <a:lstStyle/>
        <a:p>
          <a:r>
            <a:rPr lang="es-ES" sz="1800" b="0" i="0" dirty="0"/>
            <a:t>polivalencia o definición extensa de obligaciones</a:t>
          </a:r>
          <a:endParaRPr lang="es-ES" sz="1800" dirty="0"/>
        </a:p>
      </dgm:t>
    </dgm:pt>
    <dgm:pt modelId="{1273D30B-D0A1-46CD-956E-4B41D4E763D9}" type="parTrans" cxnId="{8CBAD19E-73C0-40CD-AF65-B82817C7B566}">
      <dgm:prSet/>
      <dgm:spPr/>
      <dgm:t>
        <a:bodyPr/>
        <a:lstStyle/>
        <a:p>
          <a:endParaRPr lang="es-ES"/>
        </a:p>
      </dgm:t>
    </dgm:pt>
    <dgm:pt modelId="{C60AEEC3-7DF5-4241-8E06-C03B641BB310}" type="sibTrans" cxnId="{8CBAD19E-73C0-40CD-AF65-B82817C7B566}">
      <dgm:prSet/>
      <dgm:spPr/>
      <dgm:t>
        <a:bodyPr/>
        <a:lstStyle/>
        <a:p>
          <a:endParaRPr lang="es-ES"/>
        </a:p>
      </dgm:t>
    </dgm:pt>
    <dgm:pt modelId="{6B25C773-E52A-42D3-84DB-BDA452E67450}">
      <dgm:prSet custT="1"/>
      <dgm:spPr/>
      <dgm:t>
        <a:bodyPr/>
        <a:lstStyle/>
        <a:p>
          <a:r>
            <a:rPr lang="es-ES" sz="1800" b="0" i="0" dirty="0"/>
            <a:t>habilidades sociales</a:t>
          </a:r>
          <a:endParaRPr lang="es-ES" sz="1800" dirty="0"/>
        </a:p>
      </dgm:t>
    </dgm:pt>
    <dgm:pt modelId="{B9748DA1-F27D-4619-BB59-F6D5B9D01B3E}" type="parTrans" cxnId="{20039401-D954-4017-AE6C-DA2747457089}">
      <dgm:prSet/>
      <dgm:spPr/>
      <dgm:t>
        <a:bodyPr/>
        <a:lstStyle/>
        <a:p>
          <a:endParaRPr lang="es-ES"/>
        </a:p>
      </dgm:t>
    </dgm:pt>
    <dgm:pt modelId="{4D8CA9E6-CAC9-4AC7-9E73-36DF7D5E7765}" type="sibTrans" cxnId="{20039401-D954-4017-AE6C-DA2747457089}">
      <dgm:prSet/>
      <dgm:spPr/>
      <dgm:t>
        <a:bodyPr/>
        <a:lstStyle/>
        <a:p>
          <a:endParaRPr lang="es-ES"/>
        </a:p>
      </dgm:t>
    </dgm:pt>
    <dgm:pt modelId="{94A81E9A-C6D4-43DD-A251-01B654673E59}">
      <dgm:prSet custT="1"/>
      <dgm:spPr/>
      <dgm:t>
        <a:bodyPr/>
        <a:lstStyle/>
        <a:p>
          <a:r>
            <a:rPr lang="es-ES" sz="1800" b="0" i="0" dirty="0"/>
            <a:t>habilidades de cuidado y atención a las personas</a:t>
          </a:r>
          <a:endParaRPr lang="es-ES" sz="1800" dirty="0"/>
        </a:p>
      </dgm:t>
    </dgm:pt>
    <dgm:pt modelId="{465B1FBE-5577-4DBA-A594-ECED4F67AC7F}" type="parTrans" cxnId="{D228E2A6-0631-4D7A-B0E7-138A176EBE88}">
      <dgm:prSet/>
      <dgm:spPr/>
      <dgm:t>
        <a:bodyPr/>
        <a:lstStyle/>
        <a:p>
          <a:endParaRPr lang="es-ES"/>
        </a:p>
      </dgm:t>
    </dgm:pt>
    <dgm:pt modelId="{649BDCC1-9A11-4CD0-A14E-743F16ABB4DC}" type="sibTrans" cxnId="{D228E2A6-0631-4D7A-B0E7-138A176EBE88}">
      <dgm:prSet/>
      <dgm:spPr/>
      <dgm:t>
        <a:bodyPr/>
        <a:lstStyle/>
        <a:p>
          <a:endParaRPr lang="es-ES"/>
        </a:p>
      </dgm:t>
    </dgm:pt>
    <dgm:pt modelId="{0CDBA77D-8B6A-4D7E-8D1A-8C2E08671FBC}">
      <dgm:prSet custT="1"/>
      <dgm:spPr/>
      <dgm:t>
        <a:bodyPr/>
        <a:lstStyle/>
        <a:p>
          <a:r>
            <a:rPr lang="es-ES" sz="1800" b="0" i="0" dirty="0"/>
            <a:t>capacidad de resolución de conflictos</a:t>
          </a:r>
          <a:endParaRPr lang="es-ES" sz="1800" dirty="0"/>
        </a:p>
      </dgm:t>
    </dgm:pt>
    <dgm:pt modelId="{1DEA2A89-C364-4684-990C-D3BDB72998AC}" type="parTrans" cxnId="{27ACB716-F18A-473E-8FA0-D9605AD07C65}">
      <dgm:prSet/>
      <dgm:spPr/>
      <dgm:t>
        <a:bodyPr/>
        <a:lstStyle/>
        <a:p>
          <a:endParaRPr lang="es-ES"/>
        </a:p>
      </dgm:t>
    </dgm:pt>
    <dgm:pt modelId="{08BF66FE-9C17-477C-ACC6-51E46AA02201}" type="sibTrans" cxnId="{27ACB716-F18A-473E-8FA0-D9605AD07C65}">
      <dgm:prSet/>
      <dgm:spPr/>
      <dgm:t>
        <a:bodyPr/>
        <a:lstStyle/>
        <a:p>
          <a:endParaRPr lang="es-ES"/>
        </a:p>
      </dgm:t>
    </dgm:pt>
    <dgm:pt modelId="{6277A883-A9C6-4D8B-91B3-F0F8B3FEBB06}">
      <dgm:prSet custT="1"/>
      <dgm:spPr/>
      <dgm:t>
        <a:bodyPr/>
        <a:lstStyle/>
        <a:p>
          <a:r>
            <a:rPr lang="es-ES" sz="1800" b="0" i="0" dirty="0"/>
            <a:t>capacidad de organización</a:t>
          </a:r>
          <a:endParaRPr lang="es-ES" sz="1800" dirty="0"/>
        </a:p>
      </dgm:t>
    </dgm:pt>
    <dgm:pt modelId="{0A8CC543-7DBB-479D-9838-FFA46288ADC2}" type="parTrans" cxnId="{6FA80A59-8785-45CF-94D9-439EE414832A}">
      <dgm:prSet/>
      <dgm:spPr/>
      <dgm:t>
        <a:bodyPr/>
        <a:lstStyle/>
        <a:p>
          <a:endParaRPr lang="es-ES"/>
        </a:p>
      </dgm:t>
    </dgm:pt>
    <dgm:pt modelId="{8AA20713-B12C-4005-AB8E-A448A74FB57C}" type="sibTrans" cxnId="{6FA80A59-8785-45CF-94D9-439EE414832A}">
      <dgm:prSet/>
      <dgm:spPr/>
      <dgm:t>
        <a:bodyPr/>
        <a:lstStyle/>
        <a:p>
          <a:endParaRPr lang="es-ES"/>
        </a:p>
      </dgm:t>
    </dgm:pt>
    <dgm:pt modelId="{C0534CC1-B5C8-4A03-9EC4-388D37078210}" type="pres">
      <dgm:prSet presAssocID="{542F7085-F301-4F85-97D9-78C76B0516F7}" presName="linear" presStyleCnt="0">
        <dgm:presLayoutVars>
          <dgm:animLvl val="lvl"/>
          <dgm:resizeHandles val="exact"/>
        </dgm:presLayoutVars>
      </dgm:prSet>
      <dgm:spPr/>
    </dgm:pt>
    <dgm:pt modelId="{3B1039F0-2412-41F9-8B29-BFED8A434AA4}" type="pres">
      <dgm:prSet presAssocID="{07E9CD95-4BAD-4BFE-8BC8-A78127A2950E}" presName="parentText" presStyleLbl="node1" presStyleIdx="0" presStyleCnt="11">
        <dgm:presLayoutVars>
          <dgm:chMax val="0"/>
          <dgm:bulletEnabled val="1"/>
        </dgm:presLayoutVars>
      </dgm:prSet>
      <dgm:spPr/>
    </dgm:pt>
    <dgm:pt modelId="{898D10DA-60A9-4B16-A2A6-A58E109EC87E}" type="pres">
      <dgm:prSet presAssocID="{55F7D733-8C14-41BE-8375-3D687F55C96B}" presName="spacer" presStyleCnt="0"/>
      <dgm:spPr/>
    </dgm:pt>
    <dgm:pt modelId="{FC31FCBC-73B5-4B8C-B358-9960F5645F31}" type="pres">
      <dgm:prSet presAssocID="{DD97EBE8-7B0B-498F-ABF7-AAB052A61440}" presName="parentText" presStyleLbl="node1" presStyleIdx="1" presStyleCnt="11">
        <dgm:presLayoutVars>
          <dgm:chMax val="0"/>
          <dgm:bulletEnabled val="1"/>
        </dgm:presLayoutVars>
      </dgm:prSet>
      <dgm:spPr/>
    </dgm:pt>
    <dgm:pt modelId="{1362D379-4FA1-4B13-B0C6-A85BDBFEFC01}" type="pres">
      <dgm:prSet presAssocID="{2452244E-F1EF-4C5C-8F28-C72A38E8EE76}" presName="spacer" presStyleCnt="0"/>
      <dgm:spPr/>
    </dgm:pt>
    <dgm:pt modelId="{255BEF2E-EAC3-4CB9-86CD-9AF049A12C0B}" type="pres">
      <dgm:prSet presAssocID="{EEE7066F-4D0A-4CA4-9B1A-2C541EA0E608}" presName="parentText" presStyleLbl="node1" presStyleIdx="2" presStyleCnt="11">
        <dgm:presLayoutVars>
          <dgm:chMax val="0"/>
          <dgm:bulletEnabled val="1"/>
        </dgm:presLayoutVars>
      </dgm:prSet>
      <dgm:spPr/>
    </dgm:pt>
    <dgm:pt modelId="{E7D7CB3C-F84B-4555-8F87-90E439525CB0}" type="pres">
      <dgm:prSet presAssocID="{7F61D81F-614C-4FD0-8103-4F3E259AEB5A}" presName="spacer" presStyleCnt="0"/>
      <dgm:spPr/>
    </dgm:pt>
    <dgm:pt modelId="{F9B47500-E531-4280-B59D-D4F89F580848}" type="pres">
      <dgm:prSet presAssocID="{1B8069D6-3EB7-45A3-95D2-4D1D5C5445AC}" presName="parentText" presStyleLbl="node1" presStyleIdx="3" presStyleCnt="11">
        <dgm:presLayoutVars>
          <dgm:chMax val="0"/>
          <dgm:bulletEnabled val="1"/>
        </dgm:presLayoutVars>
      </dgm:prSet>
      <dgm:spPr/>
    </dgm:pt>
    <dgm:pt modelId="{E90DB6C2-31D0-4B9F-806E-AFD3028D25A3}" type="pres">
      <dgm:prSet presAssocID="{6F07BF0D-362E-43B2-AE62-AF3739A2DFA0}" presName="spacer" presStyleCnt="0"/>
      <dgm:spPr/>
    </dgm:pt>
    <dgm:pt modelId="{6FD46B77-987F-49F7-8C5D-319BC33F5337}" type="pres">
      <dgm:prSet presAssocID="{F39A3E62-CA4B-4EA9-A300-C8A9872CBCB9}" presName="parentText" presStyleLbl="node1" presStyleIdx="4" presStyleCnt="11">
        <dgm:presLayoutVars>
          <dgm:chMax val="0"/>
          <dgm:bulletEnabled val="1"/>
        </dgm:presLayoutVars>
      </dgm:prSet>
      <dgm:spPr/>
    </dgm:pt>
    <dgm:pt modelId="{7C6B534D-7AF8-47AD-BB13-149389139BA3}" type="pres">
      <dgm:prSet presAssocID="{7D29B688-55A4-43C4-B6F2-3DE40A5387CA}" presName="spacer" presStyleCnt="0"/>
      <dgm:spPr/>
    </dgm:pt>
    <dgm:pt modelId="{CC9B3AC0-70A7-4AAB-9985-E578F9F59B80}" type="pres">
      <dgm:prSet presAssocID="{1C5D6683-012D-4981-8050-7F8831E765A1}" presName="parentText" presStyleLbl="node1" presStyleIdx="5" presStyleCnt="11">
        <dgm:presLayoutVars>
          <dgm:chMax val="0"/>
          <dgm:bulletEnabled val="1"/>
        </dgm:presLayoutVars>
      </dgm:prSet>
      <dgm:spPr/>
    </dgm:pt>
    <dgm:pt modelId="{4314ECA4-D550-4401-90AC-EC899815F12E}" type="pres">
      <dgm:prSet presAssocID="{CF60D5E6-8754-461E-801A-9FEE4307FFC4}" presName="spacer" presStyleCnt="0"/>
      <dgm:spPr/>
    </dgm:pt>
    <dgm:pt modelId="{B1AEAC05-49DE-410E-9864-345E3DC17966}" type="pres">
      <dgm:prSet presAssocID="{25208AAD-1334-4271-A485-8F19A44E64E6}" presName="parentText" presStyleLbl="node1" presStyleIdx="6" presStyleCnt="11">
        <dgm:presLayoutVars>
          <dgm:chMax val="0"/>
          <dgm:bulletEnabled val="1"/>
        </dgm:presLayoutVars>
      </dgm:prSet>
      <dgm:spPr/>
    </dgm:pt>
    <dgm:pt modelId="{7732530E-2751-4F8D-9C2D-DA348A111AFF}" type="pres">
      <dgm:prSet presAssocID="{C60AEEC3-7DF5-4241-8E06-C03B641BB310}" presName="spacer" presStyleCnt="0"/>
      <dgm:spPr/>
    </dgm:pt>
    <dgm:pt modelId="{BED30195-96BE-4E05-BA70-8E1B7D0BD697}" type="pres">
      <dgm:prSet presAssocID="{6B25C773-E52A-42D3-84DB-BDA452E67450}" presName="parentText" presStyleLbl="node1" presStyleIdx="7" presStyleCnt="11" custLinFactY="-14524" custLinFactNeighborX="-33" custLinFactNeighborY="-100000">
        <dgm:presLayoutVars>
          <dgm:chMax val="0"/>
          <dgm:bulletEnabled val="1"/>
        </dgm:presLayoutVars>
      </dgm:prSet>
      <dgm:spPr/>
    </dgm:pt>
    <dgm:pt modelId="{33FD6055-4990-4596-A518-09F5A44D7A1A}" type="pres">
      <dgm:prSet presAssocID="{4D8CA9E6-CAC9-4AC7-9E73-36DF7D5E7765}" presName="spacer" presStyleCnt="0"/>
      <dgm:spPr/>
    </dgm:pt>
    <dgm:pt modelId="{0E4AA488-B632-4902-B732-2935CBDDA931}" type="pres">
      <dgm:prSet presAssocID="{94A81E9A-C6D4-43DD-A251-01B654673E59}" presName="parentText" presStyleLbl="node1" presStyleIdx="8" presStyleCnt="11">
        <dgm:presLayoutVars>
          <dgm:chMax val="0"/>
          <dgm:bulletEnabled val="1"/>
        </dgm:presLayoutVars>
      </dgm:prSet>
      <dgm:spPr/>
    </dgm:pt>
    <dgm:pt modelId="{D24CEBD8-508F-4C1A-9C7D-C262F9886579}" type="pres">
      <dgm:prSet presAssocID="{649BDCC1-9A11-4CD0-A14E-743F16ABB4DC}" presName="spacer" presStyleCnt="0"/>
      <dgm:spPr/>
    </dgm:pt>
    <dgm:pt modelId="{0DE0229B-B550-4270-82C9-7D67CBA964FD}" type="pres">
      <dgm:prSet presAssocID="{0CDBA77D-8B6A-4D7E-8D1A-8C2E08671FBC}" presName="parentText" presStyleLbl="node1" presStyleIdx="9" presStyleCnt="11">
        <dgm:presLayoutVars>
          <dgm:chMax val="0"/>
          <dgm:bulletEnabled val="1"/>
        </dgm:presLayoutVars>
      </dgm:prSet>
      <dgm:spPr/>
    </dgm:pt>
    <dgm:pt modelId="{CB909E5E-5F14-4477-8D4A-0B519B2BE567}" type="pres">
      <dgm:prSet presAssocID="{08BF66FE-9C17-477C-ACC6-51E46AA02201}" presName="spacer" presStyleCnt="0"/>
      <dgm:spPr/>
    </dgm:pt>
    <dgm:pt modelId="{D41D45E7-4A66-4EE6-925F-762F8D20350E}" type="pres">
      <dgm:prSet presAssocID="{6277A883-A9C6-4D8B-91B3-F0F8B3FEBB06}" presName="parentText" presStyleLbl="node1" presStyleIdx="10" presStyleCnt="11">
        <dgm:presLayoutVars>
          <dgm:chMax val="0"/>
          <dgm:bulletEnabled val="1"/>
        </dgm:presLayoutVars>
      </dgm:prSet>
      <dgm:spPr/>
    </dgm:pt>
  </dgm:ptLst>
  <dgm:cxnLst>
    <dgm:cxn modelId="{20039401-D954-4017-AE6C-DA2747457089}" srcId="{542F7085-F301-4F85-97D9-78C76B0516F7}" destId="{6B25C773-E52A-42D3-84DB-BDA452E67450}" srcOrd="7" destOrd="0" parTransId="{B9748DA1-F27D-4619-BB59-F6D5B9D01B3E}" sibTransId="{4D8CA9E6-CAC9-4AC7-9E73-36DF7D5E7765}"/>
    <dgm:cxn modelId="{27ACB716-F18A-473E-8FA0-D9605AD07C65}" srcId="{542F7085-F301-4F85-97D9-78C76B0516F7}" destId="{0CDBA77D-8B6A-4D7E-8D1A-8C2E08671FBC}" srcOrd="9" destOrd="0" parTransId="{1DEA2A89-C364-4684-990C-D3BDB72998AC}" sibTransId="{08BF66FE-9C17-477C-ACC6-51E46AA02201}"/>
    <dgm:cxn modelId="{72E89B3A-7924-4CA7-BC4B-2FAF3832FCC1}" srcId="{542F7085-F301-4F85-97D9-78C76B0516F7}" destId="{07E9CD95-4BAD-4BFE-8BC8-A78127A2950E}" srcOrd="0" destOrd="0" parTransId="{B677041B-37B9-4EF3-A899-5F48DB1A006C}" sibTransId="{55F7D733-8C14-41BE-8375-3D687F55C96B}"/>
    <dgm:cxn modelId="{FD18A13B-9A48-4BCD-803C-C23368908E9F}" srcId="{542F7085-F301-4F85-97D9-78C76B0516F7}" destId="{1B8069D6-3EB7-45A3-95D2-4D1D5C5445AC}" srcOrd="3" destOrd="0" parTransId="{D9FB31C5-4EA2-407C-9FEE-36A475D12D7C}" sibTransId="{6F07BF0D-362E-43B2-AE62-AF3739A2DFA0}"/>
    <dgm:cxn modelId="{99DA5341-ED21-4831-99FC-6484067945C3}" srcId="{542F7085-F301-4F85-97D9-78C76B0516F7}" destId="{EEE7066F-4D0A-4CA4-9B1A-2C541EA0E608}" srcOrd="2" destOrd="0" parTransId="{C20A844C-A530-4BB1-B2C3-ABBC79EBED23}" sibTransId="{7F61D81F-614C-4FD0-8103-4F3E259AEB5A}"/>
    <dgm:cxn modelId="{97690E48-E73B-46C5-90B6-4C886F838FAF}" type="presOf" srcId="{1C5D6683-012D-4981-8050-7F8831E765A1}" destId="{CC9B3AC0-70A7-4AAB-9985-E578F9F59B80}" srcOrd="0" destOrd="0" presId="urn:microsoft.com/office/officeart/2005/8/layout/vList2"/>
    <dgm:cxn modelId="{81D0A14C-B3D7-47A6-921D-B2CE1F7EB3D8}" type="presOf" srcId="{6B25C773-E52A-42D3-84DB-BDA452E67450}" destId="{BED30195-96BE-4E05-BA70-8E1B7D0BD697}" srcOrd="0" destOrd="0" presId="urn:microsoft.com/office/officeart/2005/8/layout/vList2"/>
    <dgm:cxn modelId="{7452EA71-020A-42EA-884F-4E5A40041670}" type="presOf" srcId="{0CDBA77D-8B6A-4D7E-8D1A-8C2E08671FBC}" destId="{0DE0229B-B550-4270-82C9-7D67CBA964FD}" srcOrd="0" destOrd="0" presId="urn:microsoft.com/office/officeart/2005/8/layout/vList2"/>
    <dgm:cxn modelId="{3944DC52-369B-4CE7-B543-F5D3422FFFF4}" type="presOf" srcId="{6277A883-A9C6-4D8B-91B3-F0F8B3FEBB06}" destId="{D41D45E7-4A66-4EE6-925F-762F8D20350E}" srcOrd="0" destOrd="0" presId="urn:microsoft.com/office/officeart/2005/8/layout/vList2"/>
    <dgm:cxn modelId="{82059277-E3E8-471C-9A62-FD6E825CD9C8}" type="presOf" srcId="{94A81E9A-C6D4-43DD-A251-01B654673E59}" destId="{0E4AA488-B632-4902-B732-2935CBDDA931}" srcOrd="0" destOrd="0" presId="urn:microsoft.com/office/officeart/2005/8/layout/vList2"/>
    <dgm:cxn modelId="{20E1B177-1E61-4286-BA55-88BF0A1760AE}" srcId="{542F7085-F301-4F85-97D9-78C76B0516F7}" destId="{1C5D6683-012D-4981-8050-7F8831E765A1}" srcOrd="5" destOrd="0" parTransId="{0E556B2A-64EE-4F8E-BAF2-8DD0AA3656FF}" sibTransId="{CF60D5E6-8754-461E-801A-9FEE4307FFC4}"/>
    <dgm:cxn modelId="{CD860478-30B4-40D6-A26F-1135348D7269}" type="presOf" srcId="{F39A3E62-CA4B-4EA9-A300-C8A9872CBCB9}" destId="{6FD46B77-987F-49F7-8C5D-319BC33F5337}" srcOrd="0" destOrd="0" presId="urn:microsoft.com/office/officeart/2005/8/layout/vList2"/>
    <dgm:cxn modelId="{6FA80A59-8785-45CF-94D9-439EE414832A}" srcId="{542F7085-F301-4F85-97D9-78C76B0516F7}" destId="{6277A883-A9C6-4D8B-91B3-F0F8B3FEBB06}" srcOrd="10" destOrd="0" parTransId="{0A8CC543-7DBB-479D-9838-FFA46288ADC2}" sibTransId="{8AA20713-B12C-4005-AB8E-A448A74FB57C}"/>
    <dgm:cxn modelId="{15E8B199-B342-4F8C-83B9-AD18CCF27C5E}" type="presOf" srcId="{DD97EBE8-7B0B-498F-ABF7-AAB052A61440}" destId="{FC31FCBC-73B5-4B8C-B358-9960F5645F31}" srcOrd="0" destOrd="0" presId="urn:microsoft.com/office/officeart/2005/8/layout/vList2"/>
    <dgm:cxn modelId="{8CBAD19E-73C0-40CD-AF65-B82817C7B566}" srcId="{542F7085-F301-4F85-97D9-78C76B0516F7}" destId="{25208AAD-1334-4271-A485-8F19A44E64E6}" srcOrd="6" destOrd="0" parTransId="{1273D30B-D0A1-46CD-956E-4B41D4E763D9}" sibTransId="{C60AEEC3-7DF5-4241-8E06-C03B641BB310}"/>
    <dgm:cxn modelId="{D228E2A6-0631-4D7A-B0E7-138A176EBE88}" srcId="{542F7085-F301-4F85-97D9-78C76B0516F7}" destId="{94A81E9A-C6D4-43DD-A251-01B654673E59}" srcOrd="8" destOrd="0" parTransId="{465B1FBE-5577-4DBA-A594-ECED4F67AC7F}" sibTransId="{649BDCC1-9A11-4CD0-A14E-743F16ABB4DC}"/>
    <dgm:cxn modelId="{9A2999AC-BB62-44DF-9D1B-FCD182D3567A}" type="presOf" srcId="{1B8069D6-3EB7-45A3-95D2-4D1D5C5445AC}" destId="{F9B47500-E531-4280-B59D-D4F89F580848}" srcOrd="0" destOrd="0" presId="urn:microsoft.com/office/officeart/2005/8/layout/vList2"/>
    <dgm:cxn modelId="{9A2A1EAF-C3E1-43FC-BC82-21EF9A9D1137}" srcId="{542F7085-F301-4F85-97D9-78C76B0516F7}" destId="{DD97EBE8-7B0B-498F-ABF7-AAB052A61440}" srcOrd="1" destOrd="0" parTransId="{4A0F0481-8D10-4FF8-BFDD-20CCDC74EE5D}" sibTransId="{2452244E-F1EF-4C5C-8F28-C72A38E8EE76}"/>
    <dgm:cxn modelId="{269AECBC-85FE-4311-BB3D-39903614487A}" type="presOf" srcId="{542F7085-F301-4F85-97D9-78C76B0516F7}" destId="{C0534CC1-B5C8-4A03-9EC4-388D37078210}" srcOrd="0" destOrd="0" presId="urn:microsoft.com/office/officeart/2005/8/layout/vList2"/>
    <dgm:cxn modelId="{E82AB7C5-4E2E-4D37-9E00-B3A6F904649E}" type="presOf" srcId="{25208AAD-1334-4271-A485-8F19A44E64E6}" destId="{B1AEAC05-49DE-410E-9864-345E3DC17966}" srcOrd="0" destOrd="0" presId="urn:microsoft.com/office/officeart/2005/8/layout/vList2"/>
    <dgm:cxn modelId="{358388C6-BF90-4EA5-9677-C995E48ED806}" type="presOf" srcId="{07E9CD95-4BAD-4BFE-8BC8-A78127A2950E}" destId="{3B1039F0-2412-41F9-8B29-BFED8A434AA4}" srcOrd="0" destOrd="0" presId="urn:microsoft.com/office/officeart/2005/8/layout/vList2"/>
    <dgm:cxn modelId="{3B3138E2-CE7C-4FBA-9C67-37D7CBF0F919}" type="presOf" srcId="{EEE7066F-4D0A-4CA4-9B1A-2C541EA0E608}" destId="{255BEF2E-EAC3-4CB9-86CD-9AF049A12C0B}" srcOrd="0" destOrd="0" presId="urn:microsoft.com/office/officeart/2005/8/layout/vList2"/>
    <dgm:cxn modelId="{0120E0F7-39E3-44CD-B4A7-D97D2A7EB450}" srcId="{542F7085-F301-4F85-97D9-78C76B0516F7}" destId="{F39A3E62-CA4B-4EA9-A300-C8A9872CBCB9}" srcOrd="4" destOrd="0" parTransId="{23150CBB-2FF9-4FF4-A89D-F512EB8CD85D}" sibTransId="{7D29B688-55A4-43C4-B6F2-3DE40A5387CA}"/>
    <dgm:cxn modelId="{49BFEDC5-F75E-421B-B4D2-60A98FC92A92}" type="presParOf" srcId="{C0534CC1-B5C8-4A03-9EC4-388D37078210}" destId="{3B1039F0-2412-41F9-8B29-BFED8A434AA4}" srcOrd="0" destOrd="0" presId="urn:microsoft.com/office/officeart/2005/8/layout/vList2"/>
    <dgm:cxn modelId="{1C0E98AF-6F1B-4C03-9C3D-4677A35394A1}" type="presParOf" srcId="{C0534CC1-B5C8-4A03-9EC4-388D37078210}" destId="{898D10DA-60A9-4B16-A2A6-A58E109EC87E}" srcOrd="1" destOrd="0" presId="urn:microsoft.com/office/officeart/2005/8/layout/vList2"/>
    <dgm:cxn modelId="{3CB2933C-4EE5-4C56-AD66-BDE75D0AC512}" type="presParOf" srcId="{C0534CC1-B5C8-4A03-9EC4-388D37078210}" destId="{FC31FCBC-73B5-4B8C-B358-9960F5645F31}" srcOrd="2" destOrd="0" presId="urn:microsoft.com/office/officeart/2005/8/layout/vList2"/>
    <dgm:cxn modelId="{540BA55B-F36C-442D-BF85-047A1FB88299}" type="presParOf" srcId="{C0534CC1-B5C8-4A03-9EC4-388D37078210}" destId="{1362D379-4FA1-4B13-B0C6-A85BDBFEFC01}" srcOrd="3" destOrd="0" presId="urn:microsoft.com/office/officeart/2005/8/layout/vList2"/>
    <dgm:cxn modelId="{67E9E8F7-4F1D-4CBC-B4DB-EEA4443B6A57}" type="presParOf" srcId="{C0534CC1-B5C8-4A03-9EC4-388D37078210}" destId="{255BEF2E-EAC3-4CB9-86CD-9AF049A12C0B}" srcOrd="4" destOrd="0" presId="urn:microsoft.com/office/officeart/2005/8/layout/vList2"/>
    <dgm:cxn modelId="{242A1E6D-1496-4760-98E7-8511A7A267DD}" type="presParOf" srcId="{C0534CC1-B5C8-4A03-9EC4-388D37078210}" destId="{E7D7CB3C-F84B-4555-8F87-90E439525CB0}" srcOrd="5" destOrd="0" presId="urn:microsoft.com/office/officeart/2005/8/layout/vList2"/>
    <dgm:cxn modelId="{E4615383-5225-4017-8431-BFFB60A45F68}" type="presParOf" srcId="{C0534CC1-B5C8-4A03-9EC4-388D37078210}" destId="{F9B47500-E531-4280-B59D-D4F89F580848}" srcOrd="6" destOrd="0" presId="urn:microsoft.com/office/officeart/2005/8/layout/vList2"/>
    <dgm:cxn modelId="{0C7F1C15-04BD-405C-9515-273917E65352}" type="presParOf" srcId="{C0534CC1-B5C8-4A03-9EC4-388D37078210}" destId="{E90DB6C2-31D0-4B9F-806E-AFD3028D25A3}" srcOrd="7" destOrd="0" presId="urn:microsoft.com/office/officeart/2005/8/layout/vList2"/>
    <dgm:cxn modelId="{9514A8DB-9B23-4631-82D7-E5272362AE6C}" type="presParOf" srcId="{C0534CC1-B5C8-4A03-9EC4-388D37078210}" destId="{6FD46B77-987F-49F7-8C5D-319BC33F5337}" srcOrd="8" destOrd="0" presId="urn:microsoft.com/office/officeart/2005/8/layout/vList2"/>
    <dgm:cxn modelId="{64B937E7-7E1B-4368-9F0E-0AC02BC718D3}" type="presParOf" srcId="{C0534CC1-B5C8-4A03-9EC4-388D37078210}" destId="{7C6B534D-7AF8-47AD-BB13-149389139BA3}" srcOrd="9" destOrd="0" presId="urn:microsoft.com/office/officeart/2005/8/layout/vList2"/>
    <dgm:cxn modelId="{7C1DF093-F216-4C83-A28C-2BC2D4109B60}" type="presParOf" srcId="{C0534CC1-B5C8-4A03-9EC4-388D37078210}" destId="{CC9B3AC0-70A7-4AAB-9985-E578F9F59B80}" srcOrd="10" destOrd="0" presId="urn:microsoft.com/office/officeart/2005/8/layout/vList2"/>
    <dgm:cxn modelId="{491BB65F-690C-4172-A94C-DAFCEFC7B459}" type="presParOf" srcId="{C0534CC1-B5C8-4A03-9EC4-388D37078210}" destId="{4314ECA4-D550-4401-90AC-EC899815F12E}" srcOrd="11" destOrd="0" presId="urn:microsoft.com/office/officeart/2005/8/layout/vList2"/>
    <dgm:cxn modelId="{DC23205F-2D8B-41AF-88B5-27A3E79925DA}" type="presParOf" srcId="{C0534CC1-B5C8-4A03-9EC4-388D37078210}" destId="{B1AEAC05-49DE-410E-9864-345E3DC17966}" srcOrd="12" destOrd="0" presId="urn:microsoft.com/office/officeart/2005/8/layout/vList2"/>
    <dgm:cxn modelId="{B17D8FFA-CB85-43E4-9A3B-B4CD2D586ECE}" type="presParOf" srcId="{C0534CC1-B5C8-4A03-9EC4-388D37078210}" destId="{7732530E-2751-4F8D-9C2D-DA348A111AFF}" srcOrd="13" destOrd="0" presId="urn:microsoft.com/office/officeart/2005/8/layout/vList2"/>
    <dgm:cxn modelId="{30CDBD8C-A9EB-42AD-B677-54932BDEE53C}" type="presParOf" srcId="{C0534CC1-B5C8-4A03-9EC4-388D37078210}" destId="{BED30195-96BE-4E05-BA70-8E1B7D0BD697}" srcOrd="14" destOrd="0" presId="urn:microsoft.com/office/officeart/2005/8/layout/vList2"/>
    <dgm:cxn modelId="{6D6EB0BF-A62A-4409-9D08-992019DA2944}" type="presParOf" srcId="{C0534CC1-B5C8-4A03-9EC4-388D37078210}" destId="{33FD6055-4990-4596-A518-09F5A44D7A1A}" srcOrd="15" destOrd="0" presId="urn:microsoft.com/office/officeart/2005/8/layout/vList2"/>
    <dgm:cxn modelId="{0F789AE3-200A-4161-9555-D785E6287E71}" type="presParOf" srcId="{C0534CC1-B5C8-4A03-9EC4-388D37078210}" destId="{0E4AA488-B632-4902-B732-2935CBDDA931}" srcOrd="16" destOrd="0" presId="urn:microsoft.com/office/officeart/2005/8/layout/vList2"/>
    <dgm:cxn modelId="{6C3E7D05-25C1-4CF8-A0D1-65F7E8FB65DF}" type="presParOf" srcId="{C0534CC1-B5C8-4A03-9EC4-388D37078210}" destId="{D24CEBD8-508F-4C1A-9C7D-C262F9886579}" srcOrd="17" destOrd="0" presId="urn:microsoft.com/office/officeart/2005/8/layout/vList2"/>
    <dgm:cxn modelId="{96A75AD4-E6FE-4DAD-8A02-82AE3BA41C70}" type="presParOf" srcId="{C0534CC1-B5C8-4A03-9EC4-388D37078210}" destId="{0DE0229B-B550-4270-82C9-7D67CBA964FD}" srcOrd="18" destOrd="0" presId="urn:microsoft.com/office/officeart/2005/8/layout/vList2"/>
    <dgm:cxn modelId="{B1A08DF2-5081-48B7-8AAC-34D57E43E2E1}" type="presParOf" srcId="{C0534CC1-B5C8-4A03-9EC4-388D37078210}" destId="{CB909E5E-5F14-4477-8D4A-0B519B2BE567}" srcOrd="19" destOrd="0" presId="urn:microsoft.com/office/officeart/2005/8/layout/vList2"/>
    <dgm:cxn modelId="{B02D4322-9A49-4C3F-A0EA-F9980805719E}" type="presParOf" srcId="{C0534CC1-B5C8-4A03-9EC4-388D37078210}" destId="{D41D45E7-4A66-4EE6-925F-762F8D20350E}"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53DA99-787A-4ACF-8B79-ABFD65F472F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A3C8A296-01CE-4787-BE78-16C1507D8FE4}">
      <dgm:prSet/>
      <dgm:spPr/>
      <dgm:t>
        <a:bodyPr/>
        <a:lstStyle/>
        <a:p>
          <a:r>
            <a:rPr lang="es-ES" b="0" i="0" dirty="0"/>
            <a:t>Adecuación</a:t>
          </a:r>
          <a:endParaRPr lang="es-ES" dirty="0"/>
        </a:p>
      </dgm:t>
    </dgm:pt>
    <dgm:pt modelId="{DA7C8B6C-91EC-4535-BD74-E6EB32852EED}" type="parTrans" cxnId="{7DE19B90-D368-4ABB-8FA1-9DB3A3FAD860}">
      <dgm:prSet/>
      <dgm:spPr/>
      <dgm:t>
        <a:bodyPr/>
        <a:lstStyle/>
        <a:p>
          <a:endParaRPr lang="es-ES"/>
        </a:p>
      </dgm:t>
    </dgm:pt>
    <dgm:pt modelId="{6A9512A5-3C8C-421B-9FC2-1296894F2EF7}" type="sibTrans" cxnId="{7DE19B90-D368-4ABB-8FA1-9DB3A3FAD860}">
      <dgm:prSet/>
      <dgm:spPr/>
      <dgm:t>
        <a:bodyPr/>
        <a:lstStyle/>
        <a:p>
          <a:endParaRPr lang="es-ES"/>
        </a:p>
      </dgm:t>
    </dgm:pt>
    <dgm:pt modelId="{22839AD5-A5CF-4629-BC7B-4C797E32C8C5}">
      <dgm:prSet/>
      <dgm:spPr/>
      <dgm:t>
        <a:bodyPr/>
        <a:lstStyle/>
        <a:p>
          <a:r>
            <a:rPr lang="es-ES" b="0" i="0" dirty="0"/>
            <a:t>Totalidad</a:t>
          </a:r>
          <a:endParaRPr lang="es-ES" dirty="0"/>
        </a:p>
      </dgm:t>
    </dgm:pt>
    <dgm:pt modelId="{1822D8B3-4A58-4FB8-B582-D28F35223682}" type="parTrans" cxnId="{46DB3E19-1C64-4B36-8870-9303CD8FD966}">
      <dgm:prSet/>
      <dgm:spPr/>
      <dgm:t>
        <a:bodyPr/>
        <a:lstStyle/>
        <a:p>
          <a:endParaRPr lang="es-ES"/>
        </a:p>
      </dgm:t>
    </dgm:pt>
    <dgm:pt modelId="{5B24FEA3-3FA1-4732-A1C7-76D0A4D6315E}" type="sibTrans" cxnId="{46DB3E19-1C64-4B36-8870-9303CD8FD966}">
      <dgm:prSet/>
      <dgm:spPr/>
      <dgm:t>
        <a:bodyPr/>
        <a:lstStyle/>
        <a:p>
          <a:endParaRPr lang="es-ES"/>
        </a:p>
      </dgm:t>
    </dgm:pt>
    <dgm:pt modelId="{F3BCCD91-6559-440F-B153-77495A36B838}">
      <dgm:prSet/>
      <dgm:spPr/>
      <dgm:t>
        <a:bodyPr/>
        <a:lstStyle/>
        <a:p>
          <a:r>
            <a:rPr lang="es-ES" b="0" i="0" dirty="0"/>
            <a:t>Objetividad</a:t>
          </a:r>
          <a:endParaRPr lang="es-ES" dirty="0"/>
        </a:p>
      </dgm:t>
    </dgm:pt>
    <dgm:pt modelId="{A7B6B1ED-B05A-4893-BB37-4D6ED980ED9C}" type="parTrans" cxnId="{2710C3B6-81F5-4BC9-ACA8-D0C6759F7D5B}">
      <dgm:prSet/>
      <dgm:spPr/>
      <dgm:t>
        <a:bodyPr/>
        <a:lstStyle/>
        <a:p>
          <a:endParaRPr lang="es-ES"/>
        </a:p>
      </dgm:t>
    </dgm:pt>
    <dgm:pt modelId="{7B75610B-82E1-43B6-B2FC-86145B88B6D6}" type="sibTrans" cxnId="{2710C3B6-81F5-4BC9-ACA8-D0C6759F7D5B}">
      <dgm:prSet/>
      <dgm:spPr/>
      <dgm:t>
        <a:bodyPr/>
        <a:lstStyle/>
        <a:p>
          <a:endParaRPr lang="es-ES"/>
        </a:p>
      </dgm:t>
    </dgm:pt>
    <dgm:pt modelId="{C8DA3F31-B178-491A-BE6E-BE82E81D9847}">
      <dgm:prSet/>
      <dgm:spPr/>
      <dgm:t>
        <a:bodyPr/>
        <a:lstStyle/>
        <a:p>
          <a:r>
            <a:rPr lang="es-ES" b="0" i="0" dirty="0"/>
            <a:t>los factores relevantes han de ser los que efectivamente concurran en la actividad</a:t>
          </a:r>
          <a:endParaRPr lang="es-ES" dirty="0"/>
        </a:p>
      </dgm:t>
    </dgm:pt>
    <dgm:pt modelId="{AF7CE33C-A8B4-4877-9C37-DAD2C72AC8FE}" type="parTrans" cxnId="{55E908A9-B639-4E43-88A3-3D5F5EC31806}">
      <dgm:prSet/>
      <dgm:spPr/>
      <dgm:t>
        <a:bodyPr/>
        <a:lstStyle/>
        <a:p>
          <a:endParaRPr lang="es-ES"/>
        </a:p>
      </dgm:t>
    </dgm:pt>
    <dgm:pt modelId="{58C2D8A2-9A75-4317-A081-AA9D2FF48903}" type="sibTrans" cxnId="{55E908A9-B639-4E43-88A3-3D5F5EC31806}">
      <dgm:prSet/>
      <dgm:spPr/>
      <dgm:t>
        <a:bodyPr/>
        <a:lstStyle/>
        <a:p>
          <a:endParaRPr lang="es-ES"/>
        </a:p>
      </dgm:t>
    </dgm:pt>
    <dgm:pt modelId="{AFF32E0C-6500-460C-A843-9027BBCE39DE}">
      <dgm:prSet/>
      <dgm:spPr/>
      <dgm:t>
        <a:bodyPr/>
        <a:lstStyle/>
        <a:p>
          <a:r>
            <a:rPr lang="es-ES" b="0" i="0" dirty="0"/>
            <a:t>para constatar si concurre “igual valor” deberán tenerse en cuenta TODAS las condiciones que caracterizan el puesto de trabajo, sin “invisibilizar” ni “infravalorar” ninguna de ellas</a:t>
          </a:r>
          <a:endParaRPr lang="es-ES" dirty="0"/>
        </a:p>
      </dgm:t>
    </dgm:pt>
    <dgm:pt modelId="{D3663228-6683-424A-A63A-64317A4D1397}" type="parTrans" cxnId="{EE4A7735-401B-4ADE-A29B-3838601A4A5E}">
      <dgm:prSet/>
      <dgm:spPr/>
      <dgm:t>
        <a:bodyPr/>
        <a:lstStyle/>
        <a:p>
          <a:endParaRPr lang="es-ES"/>
        </a:p>
      </dgm:t>
    </dgm:pt>
    <dgm:pt modelId="{1267430E-5451-4884-9C9D-0E8E26A33266}" type="sibTrans" cxnId="{EE4A7735-401B-4ADE-A29B-3838601A4A5E}">
      <dgm:prSet/>
      <dgm:spPr/>
      <dgm:t>
        <a:bodyPr/>
        <a:lstStyle/>
        <a:p>
          <a:endParaRPr lang="es-ES"/>
        </a:p>
      </dgm:t>
    </dgm:pt>
    <dgm:pt modelId="{144EF127-04B8-4D6B-9AD4-35AD44BC78F4}">
      <dgm:prSet/>
      <dgm:spPr/>
      <dgm:t>
        <a:bodyPr/>
        <a:lstStyle/>
        <a:p>
          <a:r>
            <a:rPr lang="es-ES" b="0" i="0" dirty="0"/>
            <a:t>existencia de mecanismos claros que identifiquen los factores que se han tenido en cuenta para la fijación de la retribución, sin estereotipos de género</a:t>
          </a:r>
          <a:endParaRPr lang="es-ES" dirty="0"/>
        </a:p>
      </dgm:t>
    </dgm:pt>
    <dgm:pt modelId="{E15F2894-3A87-4E59-AD3F-D3DF74196623}" type="parTrans" cxnId="{86FCBA3F-6CF1-48EF-937D-5530412C9241}">
      <dgm:prSet/>
      <dgm:spPr/>
      <dgm:t>
        <a:bodyPr/>
        <a:lstStyle/>
        <a:p>
          <a:endParaRPr lang="es-ES"/>
        </a:p>
      </dgm:t>
    </dgm:pt>
    <dgm:pt modelId="{B0465C77-30C0-4617-8954-D62008B8622E}" type="sibTrans" cxnId="{86FCBA3F-6CF1-48EF-937D-5530412C9241}">
      <dgm:prSet/>
      <dgm:spPr/>
      <dgm:t>
        <a:bodyPr/>
        <a:lstStyle/>
        <a:p>
          <a:endParaRPr lang="es-ES"/>
        </a:p>
      </dgm:t>
    </dgm:pt>
    <dgm:pt modelId="{9BBE98C6-214E-4E5C-B7A9-8A78B6D1E451}" type="pres">
      <dgm:prSet presAssocID="{1F53DA99-787A-4ACF-8B79-ABFD65F472F1}" presName="Name0" presStyleCnt="0">
        <dgm:presLayoutVars>
          <dgm:dir/>
          <dgm:animLvl val="lvl"/>
          <dgm:resizeHandles val="exact"/>
        </dgm:presLayoutVars>
      </dgm:prSet>
      <dgm:spPr/>
    </dgm:pt>
    <dgm:pt modelId="{F571C990-38C2-4614-8CBD-9776421DB98A}" type="pres">
      <dgm:prSet presAssocID="{A3C8A296-01CE-4787-BE78-16C1507D8FE4}" presName="linNode" presStyleCnt="0"/>
      <dgm:spPr/>
    </dgm:pt>
    <dgm:pt modelId="{C7989282-CEEC-44E1-BA2E-2C446C5E5097}" type="pres">
      <dgm:prSet presAssocID="{A3C8A296-01CE-4787-BE78-16C1507D8FE4}" presName="parentText" presStyleLbl="node1" presStyleIdx="0" presStyleCnt="3">
        <dgm:presLayoutVars>
          <dgm:chMax val="1"/>
          <dgm:bulletEnabled val="1"/>
        </dgm:presLayoutVars>
      </dgm:prSet>
      <dgm:spPr/>
    </dgm:pt>
    <dgm:pt modelId="{0AE5385C-F02B-4648-A750-8BED5803C350}" type="pres">
      <dgm:prSet presAssocID="{A3C8A296-01CE-4787-BE78-16C1507D8FE4}" presName="descendantText" presStyleLbl="alignAccFollowNode1" presStyleIdx="0" presStyleCnt="3" custScaleX="128275">
        <dgm:presLayoutVars>
          <dgm:bulletEnabled val="1"/>
        </dgm:presLayoutVars>
      </dgm:prSet>
      <dgm:spPr/>
    </dgm:pt>
    <dgm:pt modelId="{CF983201-99C4-4D7E-9B62-6A05D43DB8B3}" type="pres">
      <dgm:prSet presAssocID="{6A9512A5-3C8C-421B-9FC2-1296894F2EF7}" presName="sp" presStyleCnt="0"/>
      <dgm:spPr/>
    </dgm:pt>
    <dgm:pt modelId="{2BF68837-3649-4052-95D5-45D5361D1AAB}" type="pres">
      <dgm:prSet presAssocID="{22839AD5-A5CF-4629-BC7B-4C797E32C8C5}" presName="linNode" presStyleCnt="0"/>
      <dgm:spPr/>
    </dgm:pt>
    <dgm:pt modelId="{514D3DD3-D302-4827-AB37-3FD3BC041FD1}" type="pres">
      <dgm:prSet presAssocID="{22839AD5-A5CF-4629-BC7B-4C797E32C8C5}" presName="parentText" presStyleLbl="node1" presStyleIdx="1" presStyleCnt="3" custScaleX="85111">
        <dgm:presLayoutVars>
          <dgm:chMax val="1"/>
          <dgm:bulletEnabled val="1"/>
        </dgm:presLayoutVars>
      </dgm:prSet>
      <dgm:spPr/>
    </dgm:pt>
    <dgm:pt modelId="{A829E7F4-4CC5-420D-BCDA-E968241E66AC}" type="pres">
      <dgm:prSet presAssocID="{22839AD5-A5CF-4629-BC7B-4C797E32C8C5}" presName="descendantText" presStyleLbl="alignAccFollowNode1" presStyleIdx="1" presStyleCnt="3">
        <dgm:presLayoutVars>
          <dgm:bulletEnabled val="1"/>
        </dgm:presLayoutVars>
      </dgm:prSet>
      <dgm:spPr/>
    </dgm:pt>
    <dgm:pt modelId="{BD3FB6ED-D151-481E-9EF1-98E248EA8635}" type="pres">
      <dgm:prSet presAssocID="{5B24FEA3-3FA1-4732-A1C7-76D0A4D6315E}" presName="sp" presStyleCnt="0"/>
      <dgm:spPr/>
    </dgm:pt>
    <dgm:pt modelId="{D6E90029-4567-4946-8A9A-DF1B092F5123}" type="pres">
      <dgm:prSet presAssocID="{F3BCCD91-6559-440F-B153-77495A36B838}" presName="linNode" presStyleCnt="0"/>
      <dgm:spPr/>
    </dgm:pt>
    <dgm:pt modelId="{C2731711-A3F9-4A75-AB2B-2EB0E0D89314}" type="pres">
      <dgm:prSet presAssocID="{F3BCCD91-6559-440F-B153-77495A36B838}" presName="parentText" presStyleLbl="node1" presStyleIdx="2" presStyleCnt="3">
        <dgm:presLayoutVars>
          <dgm:chMax val="1"/>
          <dgm:bulletEnabled val="1"/>
        </dgm:presLayoutVars>
      </dgm:prSet>
      <dgm:spPr/>
    </dgm:pt>
    <dgm:pt modelId="{9E0508FF-AD41-4C95-B8EC-F71C368B40D8}" type="pres">
      <dgm:prSet presAssocID="{F3BCCD91-6559-440F-B153-77495A36B838}" presName="descendantText" presStyleLbl="alignAccFollowNode1" presStyleIdx="2" presStyleCnt="3" custScaleX="125326">
        <dgm:presLayoutVars>
          <dgm:bulletEnabled val="1"/>
        </dgm:presLayoutVars>
      </dgm:prSet>
      <dgm:spPr/>
    </dgm:pt>
  </dgm:ptLst>
  <dgm:cxnLst>
    <dgm:cxn modelId="{46DB3E19-1C64-4B36-8870-9303CD8FD966}" srcId="{1F53DA99-787A-4ACF-8B79-ABFD65F472F1}" destId="{22839AD5-A5CF-4629-BC7B-4C797E32C8C5}" srcOrd="1" destOrd="0" parTransId="{1822D8B3-4A58-4FB8-B582-D28F35223682}" sibTransId="{5B24FEA3-3FA1-4732-A1C7-76D0A4D6315E}"/>
    <dgm:cxn modelId="{5BE12E2B-EF13-463D-89F9-CBAAC1ACDF8D}" type="presOf" srcId="{A3C8A296-01CE-4787-BE78-16C1507D8FE4}" destId="{C7989282-CEEC-44E1-BA2E-2C446C5E5097}" srcOrd="0" destOrd="0" presId="urn:microsoft.com/office/officeart/2005/8/layout/vList5"/>
    <dgm:cxn modelId="{EE4A7735-401B-4ADE-A29B-3838601A4A5E}" srcId="{22839AD5-A5CF-4629-BC7B-4C797E32C8C5}" destId="{AFF32E0C-6500-460C-A843-9027BBCE39DE}" srcOrd="0" destOrd="0" parTransId="{D3663228-6683-424A-A63A-64317A4D1397}" sibTransId="{1267430E-5451-4884-9C9D-0E8E26A33266}"/>
    <dgm:cxn modelId="{86FCBA3F-6CF1-48EF-937D-5530412C9241}" srcId="{F3BCCD91-6559-440F-B153-77495A36B838}" destId="{144EF127-04B8-4D6B-9AD4-35AD44BC78F4}" srcOrd="0" destOrd="0" parTransId="{E15F2894-3A87-4E59-AD3F-D3DF74196623}" sibTransId="{B0465C77-30C0-4617-8954-D62008B8622E}"/>
    <dgm:cxn modelId="{3886D964-F1C1-4248-99AE-362A57B8D25F}" type="presOf" srcId="{22839AD5-A5CF-4629-BC7B-4C797E32C8C5}" destId="{514D3DD3-D302-4827-AB37-3FD3BC041FD1}" srcOrd="0" destOrd="0" presId="urn:microsoft.com/office/officeart/2005/8/layout/vList5"/>
    <dgm:cxn modelId="{FBEFF26E-B5E1-4DC7-8480-B75C70EC603B}" type="presOf" srcId="{AFF32E0C-6500-460C-A843-9027BBCE39DE}" destId="{A829E7F4-4CC5-420D-BCDA-E968241E66AC}" srcOrd="0" destOrd="0" presId="urn:microsoft.com/office/officeart/2005/8/layout/vList5"/>
    <dgm:cxn modelId="{40331C72-F366-43EF-B1EE-2147F66A20F3}" type="presOf" srcId="{1F53DA99-787A-4ACF-8B79-ABFD65F472F1}" destId="{9BBE98C6-214E-4E5C-B7A9-8A78B6D1E451}" srcOrd="0" destOrd="0" presId="urn:microsoft.com/office/officeart/2005/8/layout/vList5"/>
    <dgm:cxn modelId="{51A76E8B-729B-4C05-961A-68EAF67B62E3}" type="presOf" srcId="{144EF127-04B8-4D6B-9AD4-35AD44BC78F4}" destId="{9E0508FF-AD41-4C95-B8EC-F71C368B40D8}" srcOrd="0" destOrd="0" presId="urn:microsoft.com/office/officeart/2005/8/layout/vList5"/>
    <dgm:cxn modelId="{7DE19B90-D368-4ABB-8FA1-9DB3A3FAD860}" srcId="{1F53DA99-787A-4ACF-8B79-ABFD65F472F1}" destId="{A3C8A296-01CE-4787-BE78-16C1507D8FE4}" srcOrd="0" destOrd="0" parTransId="{DA7C8B6C-91EC-4535-BD74-E6EB32852EED}" sibTransId="{6A9512A5-3C8C-421B-9FC2-1296894F2EF7}"/>
    <dgm:cxn modelId="{BF18C792-88A9-473E-9143-8D3BE6143251}" type="presOf" srcId="{F3BCCD91-6559-440F-B153-77495A36B838}" destId="{C2731711-A3F9-4A75-AB2B-2EB0E0D89314}" srcOrd="0" destOrd="0" presId="urn:microsoft.com/office/officeart/2005/8/layout/vList5"/>
    <dgm:cxn modelId="{55E908A9-B639-4E43-88A3-3D5F5EC31806}" srcId="{A3C8A296-01CE-4787-BE78-16C1507D8FE4}" destId="{C8DA3F31-B178-491A-BE6E-BE82E81D9847}" srcOrd="0" destOrd="0" parTransId="{AF7CE33C-A8B4-4877-9C37-DAD2C72AC8FE}" sibTransId="{58C2D8A2-9A75-4317-A081-AA9D2FF48903}"/>
    <dgm:cxn modelId="{564371AF-B493-493C-8957-6F3E1617E12B}" type="presOf" srcId="{C8DA3F31-B178-491A-BE6E-BE82E81D9847}" destId="{0AE5385C-F02B-4648-A750-8BED5803C350}" srcOrd="0" destOrd="0" presId="urn:microsoft.com/office/officeart/2005/8/layout/vList5"/>
    <dgm:cxn modelId="{2710C3B6-81F5-4BC9-ACA8-D0C6759F7D5B}" srcId="{1F53DA99-787A-4ACF-8B79-ABFD65F472F1}" destId="{F3BCCD91-6559-440F-B153-77495A36B838}" srcOrd="2" destOrd="0" parTransId="{A7B6B1ED-B05A-4893-BB37-4D6ED980ED9C}" sibTransId="{7B75610B-82E1-43B6-B2FC-86145B88B6D6}"/>
    <dgm:cxn modelId="{FD9275C1-88B1-4774-95F1-93FC631F9835}" type="presParOf" srcId="{9BBE98C6-214E-4E5C-B7A9-8A78B6D1E451}" destId="{F571C990-38C2-4614-8CBD-9776421DB98A}" srcOrd="0" destOrd="0" presId="urn:microsoft.com/office/officeart/2005/8/layout/vList5"/>
    <dgm:cxn modelId="{12755D41-65A4-46A9-81C2-EA442D4DE862}" type="presParOf" srcId="{F571C990-38C2-4614-8CBD-9776421DB98A}" destId="{C7989282-CEEC-44E1-BA2E-2C446C5E5097}" srcOrd="0" destOrd="0" presId="urn:microsoft.com/office/officeart/2005/8/layout/vList5"/>
    <dgm:cxn modelId="{C56A5BB2-381B-4A71-A629-35A6D24DB8E1}" type="presParOf" srcId="{F571C990-38C2-4614-8CBD-9776421DB98A}" destId="{0AE5385C-F02B-4648-A750-8BED5803C350}" srcOrd="1" destOrd="0" presId="urn:microsoft.com/office/officeart/2005/8/layout/vList5"/>
    <dgm:cxn modelId="{69D7FB0B-480A-4F30-BBB7-BAF145BBD3D3}" type="presParOf" srcId="{9BBE98C6-214E-4E5C-B7A9-8A78B6D1E451}" destId="{CF983201-99C4-4D7E-9B62-6A05D43DB8B3}" srcOrd="1" destOrd="0" presId="urn:microsoft.com/office/officeart/2005/8/layout/vList5"/>
    <dgm:cxn modelId="{102A672C-9E47-41D1-B884-ADEDE3CCAC42}" type="presParOf" srcId="{9BBE98C6-214E-4E5C-B7A9-8A78B6D1E451}" destId="{2BF68837-3649-4052-95D5-45D5361D1AAB}" srcOrd="2" destOrd="0" presId="urn:microsoft.com/office/officeart/2005/8/layout/vList5"/>
    <dgm:cxn modelId="{D8367FB4-91F1-424C-B7EE-8486323D7BE1}" type="presParOf" srcId="{2BF68837-3649-4052-95D5-45D5361D1AAB}" destId="{514D3DD3-D302-4827-AB37-3FD3BC041FD1}" srcOrd="0" destOrd="0" presId="urn:microsoft.com/office/officeart/2005/8/layout/vList5"/>
    <dgm:cxn modelId="{96B62956-AAC0-422B-84A6-FB8984C98A22}" type="presParOf" srcId="{2BF68837-3649-4052-95D5-45D5361D1AAB}" destId="{A829E7F4-4CC5-420D-BCDA-E968241E66AC}" srcOrd="1" destOrd="0" presId="urn:microsoft.com/office/officeart/2005/8/layout/vList5"/>
    <dgm:cxn modelId="{78610313-E6E5-4D95-81A5-85ADBBFF5B67}" type="presParOf" srcId="{9BBE98C6-214E-4E5C-B7A9-8A78B6D1E451}" destId="{BD3FB6ED-D151-481E-9EF1-98E248EA8635}" srcOrd="3" destOrd="0" presId="urn:microsoft.com/office/officeart/2005/8/layout/vList5"/>
    <dgm:cxn modelId="{BCD97981-0329-4177-A242-D65901EA4456}" type="presParOf" srcId="{9BBE98C6-214E-4E5C-B7A9-8A78B6D1E451}" destId="{D6E90029-4567-4946-8A9A-DF1B092F5123}" srcOrd="4" destOrd="0" presId="urn:microsoft.com/office/officeart/2005/8/layout/vList5"/>
    <dgm:cxn modelId="{7D699D94-4D8E-4A8E-ADF3-B28753CE9482}" type="presParOf" srcId="{D6E90029-4567-4946-8A9A-DF1B092F5123}" destId="{C2731711-A3F9-4A75-AB2B-2EB0E0D89314}" srcOrd="0" destOrd="0" presId="urn:microsoft.com/office/officeart/2005/8/layout/vList5"/>
    <dgm:cxn modelId="{C39CF608-4ED5-4666-A244-4F4FB69E28F3}" type="presParOf" srcId="{D6E90029-4567-4946-8A9A-DF1B092F5123}" destId="{9E0508FF-AD41-4C95-B8EC-F71C368B40D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7CD0DAC-90C1-4247-983F-CF8946C041DE}"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2E1151C9-59EB-416E-887C-EC218487F1B1}">
      <dgm:prSet custT="1"/>
      <dgm:spPr/>
      <dgm:t>
        <a:bodyPr/>
        <a:lstStyle/>
        <a:p>
          <a:r>
            <a:rPr lang="es-ES" sz="2000" dirty="0"/>
            <a:t>CUALIFICACIÓN</a:t>
          </a:r>
        </a:p>
      </dgm:t>
    </dgm:pt>
    <dgm:pt modelId="{45F35CD6-CF18-4976-A79D-DBD6238D0CF8}" type="parTrans" cxnId="{7511F0BE-89D8-4FA7-BE49-F28814FFE39C}">
      <dgm:prSet/>
      <dgm:spPr/>
      <dgm:t>
        <a:bodyPr/>
        <a:lstStyle/>
        <a:p>
          <a:endParaRPr lang="es-ES"/>
        </a:p>
      </dgm:t>
    </dgm:pt>
    <dgm:pt modelId="{9CA05A6B-67E8-4874-969F-BEEBB9D45A02}" type="sibTrans" cxnId="{7511F0BE-89D8-4FA7-BE49-F28814FFE39C}">
      <dgm:prSet/>
      <dgm:spPr/>
      <dgm:t>
        <a:bodyPr/>
        <a:lstStyle/>
        <a:p>
          <a:endParaRPr lang="es-ES"/>
        </a:p>
      </dgm:t>
    </dgm:pt>
    <dgm:pt modelId="{3353ED2A-2B01-404F-BF86-DB9310186642}">
      <dgm:prSet custT="1"/>
      <dgm:spPr/>
      <dgm:t>
        <a:bodyPr/>
        <a:lstStyle/>
        <a:p>
          <a:r>
            <a:rPr lang="es-ES" sz="2000" dirty="0"/>
            <a:t>Competencias educativas</a:t>
          </a:r>
        </a:p>
      </dgm:t>
    </dgm:pt>
    <dgm:pt modelId="{67D12AC9-7312-4DBF-93AB-B5E678FEEE56}" type="parTrans" cxnId="{B8203CA6-7DA8-4379-80E9-4C5E03554BE9}">
      <dgm:prSet/>
      <dgm:spPr/>
      <dgm:t>
        <a:bodyPr/>
        <a:lstStyle/>
        <a:p>
          <a:endParaRPr lang="es-ES"/>
        </a:p>
      </dgm:t>
    </dgm:pt>
    <dgm:pt modelId="{FF3E4C8B-8A85-4C6C-88E2-6607C193A572}" type="sibTrans" cxnId="{B8203CA6-7DA8-4379-80E9-4C5E03554BE9}">
      <dgm:prSet/>
      <dgm:spPr/>
      <dgm:t>
        <a:bodyPr/>
        <a:lstStyle/>
        <a:p>
          <a:endParaRPr lang="es-ES"/>
        </a:p>
      </dgm:t>
    </dgm:pt>
    <dgm:pt modelId="{5C92D2D5-FBC2-4E4E-B1F1-7907CC706B45}">
      <dgm:prSet custT="1"/>
      <dgm:spPr/>
      <dgm:t>
        <a:bodyPr/>
        <a:lstStyle/>
        <a:p>
          <a:r>
            <a:rPr lang="es-ES" sz="2000" dirty="0"/>
            <a:t>Competencias interpersonales</a:t>
          </a:r>
        </a:p>
      </dgm:t>
    </dgm:pt>
    <dgm:pt modelId="{32F38EBA-E398-468D-B17A-7F3C46B95B52}" type="parTrans" cxnId="{B2B36372-5097-4481-AA0C-460F9A101610}">
      <dgm:prSet/>
      <dgm:spPr/>
      <dgm:t>
        <a:bodyPr/>
        <a:lstStyle/>
        <a:p>
          <a:endParaRPr lang="es-ES"/>
        </a:p>
      </dgm:t>
    </dgm:pt>
    <dgm:pt modelId="{7488DFAB-708F-45E7-B641-624B2C186A72}" type="sibTrans" cxnId="{B2B36372-5097-4481-AA0C-460F9A101610}">
      <dgm:prSet/>
      <dgm:spPr/>
      <dgm:t>
        <a:bodyPr/>
        <a:lstStyle/>
        <a:p>
          <a:endParaRPr lang="es-ES"/>
        </a:p>
      </dgm:t>
    </dgm:pt>
    <dgm:pt modelId="{AE81B2D0-94C9-43DF-9CCE-EE1FDEE69F5B}">
      <dgm:prSet custT="1"/>
      <dgm:spPr/>
      <dgm:t>
        <a:bodyPr/>
        <a:lstStyle/>
        <a:p>
          <a:r>
            <a:rPr lang="es-ES" sz="2000" dirty="0"/>
            <a:t>Competencias de comunicación</a:t>
          </a:r>
        </a:p>
      </dgm:t>
    </dgm:pt>
    <dgm:pt modelId="{32A99A94-8279-4DA9-BD7D-933A96378C6B}" type="parTrans" cxnId="{8EA23611-A9B3-4088-BBFB-036E1294D1D4}">
      <dgm:prSet/>
      <dgm:spPr/>
      <dgm:t>
        <a:bodyPr/>
        <a:lstStyle/>
        <a:p>
          <a:endParaRPr lang="es-ES"/>
        </a:p>
      </dgm:t>
    </dgm:pt>
    <dgm:pt modelId="{D50CC0A5-421E-4C14-9D99-1CB364105E13}" type="sibTrans" cxnId="{8EA23611-A9B3-4088-BBFB-036E1294D1D4}">
      <dgm:prSet/>
      <dgm:spPr/>
      <dgm:t>
        <a:bodyPr/>
        <a:lstStyle/>
        <a:p>
          <a:endParaRPr lang="es-ES"/>
        </a:p>
      </dgm:t>
    </dgm:pt>
    <dgm:pt modelId="{379FD256-05B7-4CE7-8660-EFF1485D2135}">
      <dgm:prSet custT="1"/>
      <dgm:spPr/>
      <dgm:t>
        <a:bodyPr/>
        <a:lstStyle/>
        <a:p>
          <a:r>
            <a:rPr lang="es-ES" sz="2000" dirty="0"/>
            <a:t>Competencias físicas</a:t>
          </a:r>
        </a:p>
      </dgm:t>
    </dgm:pt>
    <dgm:pt modelId="{16E37B85-0120-4A5E-84A9-A86128907556}" type="parTrans" cxnId="{A7882A00-A249-4489-A5B7-BB8DCC0A93C3}">
      <dgm:prSet/>
      <dgm:spPr/>
      <dgm:t>
        <a:bodyPr/>
        <a:lstStyle/>
        <a:p>
          <a:endParaRPr lang="es-ES"/>
        </a:p>
      </dgm:t>
    </dgm:pt>
    <dgm:pt modelId="{9FEE633B-663E-4F31-AAB2-A4E608EC70C6}" type="sibTrans" cxnId="{A7882A00-A249-4489-A5B7-BB8DCC0A93C3}">
      <dgm:prSet/>
      <dgm:spPr/>
      <dgm:t>
        <a:bodyPr/>
        <a:lstStyle/>
        <a:p>
          <a:endParaRPr lang="es-ES"/>
        </a:p>
      </dgm:t>
    </dgm:pt>
    <dgm:pt modelId="{1BF8A438-9B7F-4B2A-B84A-93C4947393A0}">
      <dgm:prSet custT="1"/>
      <dgm:spPr/>
      <dgm:t>
        <a:bodyPr/>
        <a:lstStyle/>
        <a:p>
          <a:r>
            <a:rPr lang="es-ES" sz="2000"/>
            <a:t>ESFUERZO</a:t>
          </a:r>
        </a:p>
      </dgm:t>
    </dgm:pt>
    <dgm:pt modelId="{45176A8C-D4AF-4F50-A125-AEB9FA4E8249}" type="parTrans" cxnId="{CD2195CC-93FC-4955-BA61-78DD17EE5ED6}">
      <dgm:prSet/>
      <dgm:spPr/>
      <dgm:t>
        <a:bodyPr/>
        <a:lstStyle/>
        <a:p>
          <a:endParaRPr lang="es-ES"/>
        </a:p>
      </dgm:t>
    </dgm:pt>
    <dgm:pt modelId="{9A40C312-13B7-4113-B6E5-04BF71A85C84}" type="sibTrans" cxnId="{CD2195CC-93FC-4955-BA61-78DD17EE5ED6}">
      <dgm:prSet/>
      <dgm:spPr/>
      <dgm:t>
        <a:bodyPr/>
        <a:lstStyle/>
        <a:p>
          <a:endParaRPr lang="es-ES"/>
        </a:p>
      </dgm:t>
    </dgm:pt>
    <dgm:pt modelId="{21CBAC04-5CEB-4BAA-9578-598D011FBBB8}">
      <dgm:prSet custT="1"/>
      <dgm:spPr/>
      <dgm:t>
        <a:bodyPr/>
        <a:lstStyle/>
        <a:p>
          <a:r>
            <a:rPr lang="es-ES" sz="2000" dirty="0"/>
            <a:t>Emocional</a:t>
          </a:r>
        </a:p>
      </dgm:t>
    </dgm:pt>
    <dgm:pt modelId="{EC4DF106-8B3E-4945-B5E4-B3C8BDEF65EC}" type="parTrans" cxnId="{D45B7B90-7FD5-4A5E-84BA-E8958D0CBD1B}">
      <dgm:prSet/>
      <dgm:spPr/>
      <dgm:t>
        <a:bodyPr/>
        <a:lstStyle/>
        <a:p>
          <a:endParaRPr lang="es-ES"/>
        </a:p>
      </dgm:t>
    </dgm:pt>
    <dgm:pt modelId="{B6C659FF-1804-4B8B-836F-881DAEBFE689}" type="sibTrans" cxnId="{D45B7B90-7FD5-4A5E-84BA-E8958D0CBD1B}">
      <dgm:prSet/>
      <dgm:spPr/>
      <dgm:t>
        <a:bodyPr/>
        <a:lstStyle/>
        <a:p>
          <a:endParaRPr lang="es-ES"/>
        </a:p>
      </dgm:t>
    </dgm:pt>
    <dgm:pt modelId="{8EABBB3A-0156-49CC-8938-E3230024D115}">
      <dgm:prSet custT="1"/>
      <dgm:spPr/>
      <dgm:t>
        <a:bodyPr/>
        <a:lstStyle/>
        <a:p>
          <a:r>
            <a:rPr lang="es-ES" sz="2000"/>
            <a:t>Mental</a:t>
          </a:r>
        </a:p>
      </dgm:t>
    </dgm:pt>
    <dgm:pt modelId="{CDCD0F95-3C0D-43FB-835B-09DBCBC41CCD}" type="parTrans" cxnId="{981D4052-2DD5-43AF-8DA5-FF32609DD3A4}">
      <dgm:prSet/>
      <dgm:spPr/>
      <dgm:t>
        <a:bodyPr/>
        <a:lstStyle/>
        <a:p>
          <a:endParaRPr lang="es-ES"/>
        </a:p>
      </dgm:t>
    </dgm:pt>
    <dgm:pt modelId="{DED3F311-FF0A-4DDD-814C-1D7C27D3B237}" type="sibTrans" cxnId="{981D4052-2DD5-43AF-8DA5-FF32609DD3A4}">
      <dgm:prSet/>
      <dgm:spPr/>
      <dgm:t>
        <a:bodyPr/>
        <a:lstStyle/>
        <a:p>
          <a:endParaRPr lang="es-ES"/>
        </a:p>
      </dgm:t>
    </dgm:pt>
    <dgm:pt modelId="{1A68C75A-CF4C-4E3F-B2A6-D61B0EF3B1B3}">
      <dgm:prSet custT="1"/>
      <dgm:spPr/>
      <dgm:t>
        <a:bodyPr/>
        <a:lstStyle/>
        <a:p>
          <a:r>
            <a:rPr lang="es-ES" sz="2000" dirty="0"/>
            <a:t>Físico</a:t>
          </a:r>
        </a:p>
      </dgm:t>
    </dgm:pt>
    <dgm:pt modelId="{04BCF28F-89A2-4B90-A48D-CB0FF90F6EB3}" type="parTrans" cxnId="{0DC52B83-F6AF-41D9-ABF7-470EED35B5DC}">
      <dgm:prSet/>
      <dgm:spPr/>
      <dgm:t>
        <a:bodyPr/>
        <a:lstStyle/>
        <a:p>
          <a:endParaRPr lang="es-ES"/>
        </a:p>
      </dgm:t>
    </dgm:pt>
    <dgm:pt modelId="{3EE53BAB-556E-49A5-A68E-5E5A229575EF}" type="sibTrans" cxnId="{0DC52B83-F6AF-41D9-ABF7-470EED35B5DC}">
      <dgm:prSet/>
      <dgm:spPr/>
      <dgm:t>
        <a:bodyPr/>
        <a:lstStyle/>
        <a:p>
          <a:endParaRPr lang="es-ES"/>
        </a:p>
      </dgm:t>
    </dgm:pt>
    <dgm:pt modelId="{9A4B2E56-0167-4DC5-80DE-273103A2DEEB}">
      <dgm:prSet custT="1"/>
      <dgm:spPr/>
      <dgm:t>
        <a:bodyPr/>
        <a:lstStyle/>
        <a:p>
          <a:r>
            <a:rPr lang="es-ES" sz="2000" dirty="0"/>
            <a:t>RESPONSABILIDADES</a:t>
          </a:r>
        </a:p>
      </dgm:t>
    </dgm:pt>
    <dgm:pt modelId="{6663DBF3-B8DA-40F8-B6D4-456AD608F49C}" type="parTrans" cxnId="{6009ACB4-532D-4AD6-9ED8-556435770504}">
      <dgm:prSet/>
      <dgm:spPr/>
      <dgm:t>
        <a:bodyPr/>
        <a:lstStyle/>
        <a:p>
          <a:endParaRPr lang="es-ES"/>
        </a:p>
      </dgm:t>
    </dgm:pt>
    <dgm:pt modelId="{F373C00C-EAB7-4739-94D3-425B5FA435CB}" type="sibTrans" cxnId="{6009ACB4-532D-4AD6-9ED8-556435770504}">
      <dgm:prSet/>
      <dgm:spPr/>
      <dgm:t>
        <a:bodyPr/>
        <a:lstStyle/>
        <a:p>
          <a:endParaRPr lang="es-ES"/>
        </a:p>
      </dgm:t>
    </dgm:pt>
    <dgm:pt modelId="{5AEBD9F2-0278-4E0E-A3B0-6D238A8A729A}">
      <dgm:prSet custT="1"/>
      <dgm:spPr/>
      <dgm:t>
        <a:bodyPr/>
        <a:lstStyle/>
        <a:p>
          <a:r>
            <a:rPr lang="es-ES" sz="2000"/>
            <a:t>Sobre personas</a:t>
          </a:r>
        </a:p>
      </dgm:t>
    </dgm:pt>
    <dgm:pt modelId="{397EC085-FEBC-4064-A8B8-6A5EB0BE1734}" type="parTrans" cxnId="{1C97321F-BA6E-4130-AC13-33BB9DBDC37E}">
      <dgm:prSet/>
      <dgm:spPr/>
      <dgm:t>
        <a:bodyPr/>
        <a:lstStyle/>
        <a:p>
          <a:endParaRPr lang="es-ES"/>
        </a:p>
      </dgm:t>
    </dgm:pt>
    <dgm:pt modelId="{CCE0F9F3-3A54-4639-B75D-A0304AD51C0C}" type="sibTrans" cxnId="{1C97321F-BA6E-4130-AC13-33BB9DBDC37E}">
      <dgm:prSet/>
      <dgm:spPr/>
      <dgm:t>
        <a:bodyPr/>
        <a:lstStyle/>
        <a:p>
          <a:endParaRPr lang="es-ES"/>
        </a:p>
      </dgm:t>
    </dgm:pt>
    <dgm:pt modelId="{8273E0B7-A895-454E-AD53-CE6A285F34F6}">
      <dgm:prSet custT="1"/>
      <dgm:spPr/>
      <dgm:t>
        <a:bodyPr/>
        <a:lstStyle/>
        <a:p>
          <a:r>
            <a:rPr lang="es-ES" sz="2000" dirty="0"/>
            <a:t>En materias confidenciales</a:t>
          </a:r>
        </a:p>
      </dgm:t>
    </dgm:pt>
    <dgm:pt modelId="{59C35205-3EF3-4565-98C2-CDD059E24AF1}" type="parTrans" cxnId="{FCDF4BDE-97C1-4DA0-82A1-0B065544CD5C}">
      <dgm:prSet/>
      <dgm:spPr/>
      <dgm:t>
        <a:bodyPr/>
        <a:lstStyle/>
        <a:p>
          <a:endParaRPr lang="es-ES"/>
        </a:p>
      </dgm:t>
    </dgm:pt>
    <dgm:pt modelId="{58345734-1BC8-4241-BCFE-BBB36594856C}" type="sibTrans" cxnId="{FCDF4BDE-97C1-4DA0-82A1-0B065544CD5C}">
      <dgm:prSet/>
      <dgm:spPr/>
      <dgm:t>
        <a:bodyPr/>
        <a:lstStyle/>
        <a:p>
          <a:endParaRPr lang="es-ES"/>
        </a:p>
      </dgm:t>
    </dgm:pt>
    <dgm:pt modelId="{D65F15FE-6E81-4CE1-9220-D60520F5F397}">
      <dgm:prSet custT="1"/>
      <dgm:spPr/>
      <dgm:t>
        <a:bodyPr/>
        <a:lstStyle/>
        <a:p>
          <a:r>
            <a:rPr lang="es-ES" sz="2000" dirty="0"/>
            <a:t>Financieras</a:t>
          </a:r>
        </a:p>
      </dgm:t>
    </dgm:pt>
    <dgm:pt modelId="{DE5D4CAA-825F-46EF-9E82-B6A33D747488}" type="parTrans" cxnId="{A5A9C350-6E21-4FC7-96F1-E30288F67D3E}">
      <dgm:prSet/>
      <dgm:spPr/>
      <dgm:t>
        <a:bodyPr/>
        <a:lstStyle/>
        <a:p>
          <a:endParaRPr lang="es-ES"/>
        </a:p>
      </dgm:t>
    </dgm:pt>
    <dgm:pt modelId="{D0707C7E-E139-4D8C-AC74-820AA7284779}" type="sibTrans" cxnId="{A5A9C350-6E21-4FC7-96F1-E30288F67D3E}">
      <dgm:prSet/>
      <dgm:spPr/>
      <dgm:t>
        <a:bodyPr/>
        <a:lstStyle/>
        <a:p>
          <a:endParaRPr lang="es-ES"/>
        </a:p>
      </dgm:t>
    </dgm:pt>
    <dgm:pt modelId="{BB712121-6021-4137-ACFD-34B208557DAF}">
      <dgm:prSet custT="1"/>
      <dgm:spPr/>
      <dgm:t>
        <a:bodyPr/>
        <a:lstStyle/>
        <a:p>
          <a:r>
            <a:rPr lang="es-ES" sz="2000" dirty="0"/>
            <a:t>Sobre recursos materiales</a:t>
          </a:r>
        </a:p>
      </dgm:t>
    </dgm:pt>
    <dgm:pt modelId="{7A8AED3F-1356-4695-96DE-44777463F295}" type="parTrans" cxnId="{3DBEEB0E-E93D-4CF0-980A-622F8A9E7F60}">
      <dgm:prSet/>
      <dgm:spPr/>
      <dgm:t>
        <a:bodyPr/>
        <a:lstStyle/>
        <a:p>
          <a:endParaRPr lang="es-ES"/>
        </a:p>
      </dgm:t>
    </dgm:pt>
    <dgm:pt modelId="{C7D4969F-C568-43FC-865B-A7DEF3392054}" type="sibTrans" cxnId="{3DBEEB0E-E93D-4CF0-980A-622F8A9E7F60}">
      <dgm:prSet/>
      <dgm:spPr/>
      <dgm:t>
        <a:bodyPr/>
        <a:lstStyle/>
        <a:p>
          <a:endParaRPr lang="es-ES"/>
        </a:p>
      </dgm:t>
    </dgm:pt>
    <dgm:pt modelId="{5732C6E2-64FE-4225-8213-F627C1E417B3}">
      <dgm:prSet custT="1"/>
      <dgm:spPr/>
      <dgm:t>
        <a:bodyPr/>
        <a:lstStyle/>
        <a:p>
          <a:r>
            <a:rPr lang="es-ES" sz="2000" dirty="0"/>
            <a:t>CONDICIONES DE TRABAJO</a:t>
          </a:r>
        </a:p>
      </dgm:t>
    </dgm:pt>
    <dgm:pt modelId="{640DCDDC-4972-40DC-B093-0EFA61DC2DFD}" type="parTrans" cxnId="{CB6B1BC3-9D79-4F80-9072-8B613954A9AC}">
      <dgm:prSet/>
      <dgm:spPr/>
      <dgm:t>
        <a:bodyPr/>
        <a:lstStyle/>
        <a:p>
          <a:endParaRPr lang="es-ES"/>
        </a:p>
      </dgm:t>
    </dgm:pt>
    <dgm:pt modelId="{C7CF2661-29E5-426C-B8F2-9851674762A8}" type="sibTrans" cxnId="{CB6B1BC3-9D79-4F80-9072-8B613954A9AC}">
      <dgm:prSet/>
      <dgm:spPr/>
      <dgm:t>
        <a:bodyPr/>
        <a:lstStyle/>
        <a:p>
          <a:endParaRPr lang="es-ES"/>
        </a:p>
      </dgm:t>
    </dgm:pt>
    <dgm:pt modelId="{238A39B5-C9EF-4838-BD04-BCF99543E01A}">
      <dgm:prSet custT="1"/>
      <dgm:spPr/>
      <dgm:t>
        <a:bodyPr/>
        <a:lstStyle/>
        <a:p>
          <a:r>
            <a:rPr lang="es-ES" sz="2000" dirty="0"/>
            <a:t>Físicas</a:t>
          </a:r>
        </a:p>
      </dgm:t>
    </dgm:pt>
    <dgm:pt modelId="{57BB463B-F266-4BAF-B3B9-F9708D26881F}" type="parTrans" cxnId="{AF55AB20-E783-47D6-9DBD-EDA0DB5F84E0}">
      <dgm:prSet/>
      <dgm:spPr/>
      <dgm:t>
        <a:bodyPr/>
        <a:lstStyle/>
        <a:p>
          <a:endParaRPr lang="es-ES"/>
        </a:p>
      </dgm:t>
    </dgm:pt>
    <dgm:pt modelId="{988EA02D-4D09-45C8-B99B-7976E5041210}" type="sibTrans" cxnId="{AF55AB20-E783-47D6-9DBD-EDA0DB5F84E0}">
      <dgm:prSet/>
      <dgm:spPr/>
      <dgm:t>
        <a:bodyPr/>
        <a:lstStyle/>
        <a:p>
          <a:endParaRPr lang="es-ES"/>
        </a:p>
      </dgm:t>
    </dgm:pt>
    <dgm:pt modelId="{ABF9A4EE-BACA-4180-9FA2-F2E8DBECB98C}">
      <dgm:prSet custT="1"/>
      <dgm:spPr/>
      <dgm:t>
        <a:bodyPr/>
        <a:lstStyle/>
        <a:p>
          <a:r>
            <a:rPr lang="es-ES" sz="2000" dirty="0"/>
            <a:t>Psicológicas</a:t>
          </a:r>
        </a:p>
      </dgm:t>
    </dgm:pt>
    <dgm:pt modelId="{63FAEB25-0FBA-4F74-B394-683C1D54312D}" type="parTrans" cxnId="{2654FC6C-9FF1-4359-BE26-8F2B5742B568}">
      <dgm:prSet/>
      <dgm:spPr/>
      <dgm:t>
        <a:bodyPr/>
        <a:lstStyle/>
        <a:p>
          <a:endParaRPr lang="es-ES"/>
        </a:p>
      </dgm:t>
    </dgm:pt>
    <dgm:pt modelId="{E213773A-E429-4296-88EC-560151B3A8AF}" type="sibTrans" cxnId="{2654FC6C-9FF1-4359-BE26-8F2B5742B568}">
      <dgm:prSet/>
      <dgm:spPr/>
      <dgm:t>
        <a:bodyPr/>
        <a:lstStyle/>
        <a:p>
          <a:endParaRPr lang="es-ES"/>
        </a:p>
      </dgm:t>
    </dgm:pt>
    <dgm:pt modelId="{ABD14F0C-D7FA-4C42-A8EB-1C378B561E8A}" type="pres">
      <dgm:prSet presAssocID="{37CD0DAC-90C1-4247-983F-CF8946C041DE}" presName="Name0" presStyleCnt="0">
        <dgm:presLayoutVars>
          <dgm:dir/>
          <dgm:animLvl val="lvl"/>
          <dgm:resizeHandles val="exact"/>
        </dgm:presLayoutVars>
      </dgm:prSet>
      <dgm:spPr/>
    </dgm:pt>
    <dgm:pt modelId="{5968617B-D789-4884-8191-150D088F7CE6}" type="pres">
      <dgm:prSet presAssocID="{2E1151C9-59EB-416E-887C-EC218487F1B1}" presName="linNode" presStyleCnt="0"/>
      <dgm:spPr/>
    </dgm:pt>
    <dgm:pt modelId="{B2AC4718-FEDC-4796-9057-C31DA5BB471B}" type="pres">
      <dgm:prSet presAssocID="{2E1151C9-59EB-416E-887C-EC218487F1B1}" presName="parentText" presStyleLbl="node1" presStyleIdx="0" presStyleCnt="4">
        <dgm:presLayoutVars>
          <dgm:chMax val="1"/>
          <dgm:bulletEnabled val="1"/>
        </dgm:presLayoutVars>
      </dgm:prSet>
      <dgm:spPr/>
    </dgm:pt>
    <dgm:pt modelId="{1BE01716-645D-4398-B059-1B44910EEB8B}" type="pres">
      <dgm:prSet presAssocID="{2E1151C9-59EB-416E-887C-EC218487F1B1}" presName="descendantText" presStyleLbl="alignAccFollowNode1" presStyleIdx="0" presStyleCnt="4" custScaleY="117256">
        <dgm:presLayoutVars>
          <dgm:bulletEnabled val="1"/>
        </dgm:presLayoutVars>
      </dgm:prSet>
      <dgm:spPr/>
    </dgm:pt>
    <dgm:pt modelId="{5A431D90-1860-4F2A-93B6-C5790915F897}" type="pres">
      <dgm:prSet presAssocID="{9CA05A6B-67E8-4874-969F-BEEBB9D45A02}" presName="sp" presStyleCnt="0"/>
      <dgm:spPr/>
    </dgm:pt>
    <dgm:pt modelId="{0F9D76E8-9904-498E-A609-6D830A855E00}" type="pres">
      <dgm:prSet presAssocID="{1BF8A438-9B7F-4B2A-B84A-93C4947393A0}" presName="linNode" presStyleCnt="0"/>
      <dgm:spPr/>
    </dgm:pt>
    <dgm:pt modelId="{002EE0A4-82D1-40E8-9FCF-C34D9096F2EA}" type="pres">
      <dgm:prSet presAssocID="{1BF8A438-9B7F-4B2A-B84A-93C4947393A0}" presName="parentText" presStyleLbl="node1" presStyleIdx="1" presStyleCnt="4">
        <dgm:presLayoutVars>
          <dgm:chMax val="1"/>
          <dgm:bulletEnabled val="1"/>
        </dgm:presLayoutVars>
      </dgm:prSet>
      <dgm:spPr/>
    </dgm:pt>
    <dgm:pt modelId="{3CD0A7B5-85EA-4DBD-B63E-632DA5CC75D4}" type="pres">
      <dgm:prSet presAssocID="{1BF8A438-9B7F-4B2A-B84A-93C4947393A0}" presName="descendantText" presStyleLbl="alignAccFollowNode1" presStyleIdx="1" presStyleCnt="4">
        <dgm:presLayoutVars>
          <dgm:bulletEnabled val="1"/>
        </dgm:presLayoutVars>
      </dgm:prSet>
      <dgm:spPr/>
    </dgm:pt>
    <dgm:pt modelId="{43A69C22-5B82-4700-87CE-C20D8E996028}" type="pres">
      <dgm:prSet presAssocID="{9A40C312-13B7-4113-B6E5-04BF71A85C84}" presName="sp" presStyleCnt="0"/>
      <dgm:spPr/>
    </dgm:pt>
    <dgm:pt modelId="{A27FD7FD-CAED-443D-A5EE-B9E5441E4B6A}" type="pres">
      <dgm:prSet presAssocID="{9A4B2E56-0167-4DC5-80DE-273103A2DEEB}" presName="linNode" presStyleCnt="0"/>
      <dgm:spPr/>
    </dgm:pt>
    <dgm:pt modelId="{11E7FD0D-DC9E-4059-896F-88DBE6B99F3C}" type="pres">
      <dgm:prSet presAssocID="{9A4B2E56-0167-4DC5-80DE-273103A2DEEB}" presName="parentText" presStyleLbl="node1" presStyleIdx="2" presStyleCnt="4">
        <dgm:presLayoutVars>
          <dgm:chMax val="1"/>
          <dgm:bulletEnabled val="1"/>
        </dgm:presLayoutVars>
      </dgm:prSet>
      <dgm:spPr/>
    </dgm:pt>
    <dgm:pt modelId="{2ECA9661-1F98-4C6A-B2B5-84555522D33A}" type="pres">
      <dgm:prSet presAssocID="{9A4B2E56-0167-4DC5-80DE-273103A2DEEB}" presName="descendantText" presStyleLbl="alignAccFollowNode1" presStyleIdx="2" presStyleCnt="4" custScaleY="113488" custLinFactNeighborX="0" custLinFactNeighborY="-5509">
        <dgm:presLayoutVars>
          <dgm:bulletEnabled val="1"/>
        </dgm:presLayoutVars>
      </dgm:prSet>
      <dgm:spPr/>
    </dgm:pt>
    <dgm:pt modelId="{7D540A66-6132-413D-ACD5-F3D9AC93108C}" type="pres">
      <dgm:prSet presAssocID="{F373C00C-EAB7-4739-94D3-425B5FA435CB}" presName="sp" presStyleCnt="0"/>
      <dgm:spPr/>
    </dgm:pt>
    <dgm:pt modelId="{73C89D35-76E4-49AB-BFF9-6797BD9726A1}" type="pres">
      <dgm:prSet presAssocID="{5732C6E2-64FE-4225-8213-F627C1E417B3}" presName="linNode" presStyleCnt="0"/>
      <dgm:spPr/>
    </dgm:pt>
    <dgm:pt modelId="{BF292C01-300E-4DB6-ADF5-F48F319187FC}" type="pres">
      <dgm:prSet presAssocID="{5732C6E2-64FE-4225-8213-F627C1E417B3}" presName="parentText" presStyleLbl="node1" presStyleIdx="3" presStyleCnt="4">
        <dgm:presLayoutVars>
          <dgm:chMax val="1"/>
          <dgm:bulletEnabled val="1"/>
        </dgm:presLayoutVars>
      </dgm:prSet>
      <dgm:spPr/>
    </dgm:pt>
    <dgm:pt modelId="{6BBEC251-CAE5-4CA8-A410-1CFEF58BFDE6}" type="pres">
      <dgm:prSet presAssocID="{5732C6E2-64FE-4225-8213-F627C1E417B3}" presName="descendantText" presStyleLbl="alignAccFollowNode1" presStyleIdx="3" presStyleCnt="4">
        <dgm:presLayoutVars>
          <dgm:bulletEnabled val="1"/>
        </dgm:presLayoutVars>
      </dgm:prSet>
      <dgm:spPr/>
    </dgm:pt>
  </dgm:ptLst>
  <dgm:cxnLst>
    <dgm:cxn modelId="{A7882A00-A249-4489-A5B7-BB8DCC0A93C3}" srcId="{2E1151C9-59EB-416E-887C-EC218487F1B1}" destId="{379FD256-05B7-4CE7-8660-EFF1485D2135}" srcOrd="3" destOrd="0" parTransId="{16E37B85-0120-4A5E-84A9-A86128907556}" sibTransId="{9FEE633B-663E-4F31-AAB2-A4E608EC70C6}"/>
    <dgm:cxn modelId="{134C370E-51E2-436F-8132-7B38F7B3C588}" type="presOf" srcId="{238A39B5-C9EF-4838-BD04-BCF99543E01A}" destId="{6BBEC251-CAE5-4CA8-A410-1CFEF58BFDE6}" srcOrd="0" destOrd="0" presId="urn:microsoft.com/office/officeart/2005/8/layout/vList5"/>
    <dgm:cxn modelId="{3DBEEB0E-E93D-4CF0-980A-622F8A9E7F60}" srcId="{9A4B2E56-0167-4DC5-80DE-273103A2DEEB}" destId="{BB712121-6021-4137-ACFD-34B208557DAF}" srcOrd="3" destOrd="0" parTransId="{7A8AED3F-1356-4695-96DE-44777463F295}" sibTransId="{C7D4969F-C568-43FC-865B-A7DEF3392054}"/>
    <dgm:cxn modelId="{38CCE710-3E57-4E2B-B93D-98C6378BA14B}" type="presOf" srcId="{1BF8A438-9B7F-4B2A-B84A-93C4947393A0}" destId="{002EE0A4-82D1-40E8-9FCF-C34D9096F2EA}" srcOrd="0" destOrd="0" presId="urn:microsoft.com/office/officeart/2005/8/layout/vList5"/>
    <dgm:cxn modelId="{8EA23611-A9B3-4088-BBFB-036E1294D1D4}" srcId="{2E1151C9-59EB-416E-887C-EC218487F1B1}" destId="{AE81B2D0-94C9-43DF-9CCE-EE1FDEE69F5B}" srcOrd="2" destOrd="0" parTransId="{32A99A94-8279-4DA9-BD7D-933A96378C6B}" sibTransId="{D50CC0A5-421E-4C14-9D99-1CB364105E13}"/>
    <dgm:cxn modelId="{A4B43611-1DB4-4CC9-A009-F5BD282D017C}" type="presOf" srcId="{5C92D2D5-FBC2-4E4E-B1F1-7907CC706B45}" destId="{1BE01716-645D-4398-B059-1B44910EEB8B}" srcOrd="0" destOrd="1" presId="urn:microsoft.com/office/officeart/2005/8/layout/vList5"/>
    <dgm:cxn modelId="{2891B21D-F684-4227-9E5E-75548C3D0AA6}" type="presOf" srcId="{5732C6E2-64FE-4225-8213-F627C1E417B3}" destId="{BF292C01-300E-4DB6-ADF5-F48F319187FC}" srcOrd="0" destOrd="0" presId="urn:microsoft.com/office/officeart/2005/8/layout/vList5"/>
    <dgm:cxn modelId="{1C97321F-BA6E-4130-AC13-33BB9DBDC37E}" srcId="{9A4B2E56-0167-4DC5-80DE-273103A2DEEB}" destId="{5AEBD9F2-0278-4E0E-A3B0-6D238A8A729A}" srcOrd="0" destOrd="0" parTransId="{397EC085-FEBC-4064-A8B8-6A5EB0BE1734}" sibTransId="{CCE0F9F3-3A54-4639-B75D-A0304AD51C0C}"/>
    <dgm:cxn modelId="{AF55AB20-E783-47D6-9DBD-EDA0DB5F84E0}" srcId="{5732C6E2-64FE-4225-8213-F627C1E417B3}" destId="{238A39B5-C9EF-4838-BD04-BCF99543E01A}" srcOrd="0" destOrd="0" parTransId="{57BB463B-F266-4BAF-B3B9-F9708D26881F}" sibTransId="{988EA02D-4D09-45C8-B99B-7976E5041210}"/>
    <dgm:cxn modelId="{3CFA8A2D-44C2-43FD-B26F-F0BD9A571D68}" type="presOf" srcId="{8EABBB3A-0156-49CC-8938-E3230024D115}" destId="{3CD0A7B5-85EA-4DBD-B63E-632DA5CC75D4}" srcOrd="0" destOrd="1" presId="urn:microsoft.com/office/officeart/2005/8/layout/vList5"/>
    <dgm:cxn modelId="{5D27D53C-98DE-4EC6-AA5A-8ACD04C27449}" type="presOf" srcId="{9A4B2E56-0167-4DC5-80DE-273103A2DEEB}" destId="{11E7FD0D-DC9E-4059-896F-88DBE6B99F3C}" srcOrd="0" destOrd="0" presId="urn:microsoft.com/office/officeart/2005/8/layout/vList5"/>
    <dgm:cxn modelId="{26A9DF42-3A50-43A7-BBDE-B3EAAF900F3D}" type="presOf" srcId="{AE81B2D0-94C9-43DF-9CCE-EE1FDEE69F5B}" destId="{1BE01716-645D-4398-B059-1B44910EEB8B}" srcOrd="0" destOrd="2" presId="urn:microsoft.com/office/officeart/2005/8/layout/vList5"/>
    <dgm:cxn modelId="{AC48C844-5167-446A-8461-B82C4A13F513}" type="presOf" srcId="{37CD0DAC-90C1-4247-983F-CF8946C041DE}" destId="{ABD14F0C-D7FA-4C42-A8EB-1C378B561E8A}" srcOrd="0" destOrd="0" presId="urn:microsoft.com/office/officeart/2005/8/layout/vList5"/>
    <dgm:cxn modelId="{B97EF26B-6000-4B77-87EF-58D0853CCEF5}" type="presOf" srcId="{379FD256-05B7-4CE7-8660-EFF1485D2135}" destId="{1BE01716-645D-4398-B059-1B44910EEB8B}" srcOrd="0" destOrd="3" presId="urn:microsoft.com/office/officeart/2005/8/layout/vList5"/>
    <dgm:cxn modelId="{2654FC6C-9FF1-4359-BE26-8F2B5742B568}" srcId="{5732C6E2-64FE-4225-8213-F627C1E417B3}" destId="{ABF9A4EE-BACA-4180-9FA2-F2E8DBECB98C}" srcOrd="1" destOrd="0" parTransId="{63FAEB25-0FBA-4F74-B394-683C1D54312D}" sibTransId="{E213773A-E429-4296-88EC-560151B3A8AF}"/>
    <dgm:cxn modelId="{994B254E-F410-4B0C-B7F3-14BDC51AE479}" type="presOf" srcId="{1A68C75A-CF4C-4E3F-B2A6-D61B0EF3B1B3}" destId="{3CD0A7B5-85EA-4DBD-B63E-632DA5CC75D4}" srcOrd="0" destOrd="2" presId="urn:microsoft.com/office/officeart/2005/8/layout/vList5"/>
    <dgm:cxn modelId="{A5A9C350-6E21-4FC7-96F1-E30288F67D3E}" srcId="{9A4B2E56-0167-4DC5-80DE-273103A2DEEB}" destId="{D65F15FE-6E81-4CE1-9220-D60520F5F397}" srcOrd="2" destOrd="0" parTransId="{DE5D4CAA-825F-46EF-9E82-B6A33D747488}" sibTransId="{D0707C7E-E139-4D8C-AC74-820AA7284779}"/>
    <dgm:cxn modelId="{981D4052-2DD5-43AF-8DA5-FF32609DD3A4}" srcId="{1BF8A438-9B7F-4B2A-B84A-93C4947393A0}" destId="{8EABBB3A-0156-49CC-8938-E3230024D115}" srcOrd="1" destOrd="0" parTransId="{CDCD0F95-3C0D-43FB-835B-09DBCBC41CCD}" sibTransId="{DED3F311-FF0A-4DDD-814C-1D7C27D3B237}"/>
    <dgm:cxn modelId="{B2B36372-5097-4481-AA0C-460F9A101610}" srcId="{2E1151C9-59EB-416E-887C-EC218487F1B1}" destId="{5C92D2D5-FBC2-4E4E-B1F1-7907CC706B45}" srcOrd="1" destOrd="0" parTransId="{32F38EBA-E398-468D-B17A-7F3C46B95B52}" sibTransId="{7488DFAB-708F-45E7-B641-624B2C186A72}"/>
    <dgm:cxn modelId="{06006E52-AF6B-4A45-B7E4-EA87F2ECEE7C}" type="presOf" srcId="{2E1151C9-59EB-416E-887C-EC218487F1B1}" destId="{B2AC4718-FEDC-4796-9057-C31DA5BB471B}" srcOrd="0" destOrd="0" presId="urn:microsoft.com/office/officeart/2005/8/layout/vList5"/>
    <dgm:cxn modelId="{55FECC76-1E61-480D-A4CC-906BDE291AA7}" type="presOf" srcId="{21CBAC04-5CEB-4BAA-9578-598D011FBBB8}" destId="{3CD0A7B5-85EA-4DBD-B63E-632DA5CC75D4}" srcOrd="0" destOrd="0" presId="urn:microsoft.com/office/officeart/2005/8/layout/vList5"/>
    <dgm:cxn modelId="{03E8BC77-ED26-44B8-937F-7906A7C126D9}" type="presOf" srcId="{8273E0B7-A895-454E-AD53-CE6A285F34F6}" destId="{2ECA9661-1F98-4C6A-B2B5-84555522D33A}" srcOrd="0" destOrd="1" presId="urn:microsoft.com/office/officeart/2005/8/layout/vList5"/>
    <dgm:cxn modelId="{8591F27D-63E5-43A2-90F7-CFBE8DDD7A5C}" type="presOf" srcId="{3353ED2A-2B01-404F-BF86-DB9310186642}" destId="{1BE01716-645D-4398-B059-1B44910EEB8B}" srcOrd="0" destOrd="0" presId="urn:microsoft.com/office/officeart/2005/8/layout/vList5"/>
    <dgm:cxn modelId="{0DC52B83-F6AF-41D9-ABF7-470EED35B5DC}" srcId="{1BF8A438-9B7F-4B2A-B84A-93C4947393A0}" destId="{1A68C75A-CF4C-4E3F-B2A6-D61B0EF3B1B3}" srcOrd="2" destOrd="0" parTransId="{04BCF28F-89A2-4B90-A48D-CB0FF90F6EB3}" sibTransId="{3EE53BAB-556E-49A5-A68E-5E5A229575EF}"/>
    <dgm:cxn modelId="{48FE9587-281B-4529-B27B-BAE2950661E3}" type="presOf" srcId="{5AEBD9F2-0278-4E0E-A3B0-6D238A8A729A}" destId="{2ECA9661-1F98-4C6A-B2B5-84555522D33A}" srcOrd="0" destOrd="0" presId="urn:microsoft.com/office/officeart/2005/8/layout/vList5"/>
    <dgm:cxn modelId="{C7F7F38A-BB1D-4229-90EB-A943BEF2FD4B}" type="presOf" srcId="{ABF9A4EE-BACA-4180-9FA2-F2E8DBECB98C}" destId="{6BBEC251-CAE5-4CA8-A410-1CFEF58BFDE6}" srcOrd="0" destOrd="1" presId="urn:microsoft.com/office/officeart/2005/8/layout/vList5"/>
    <dgm:cxn modelId="{D45B7B90-7FD5-4A5E-84BA-E8958D0CBD1B}" srcId="{1BF8A438-9B7F-4B2A-B84A-93C4947393A0}" destId="{21CBAC04-5CEB-4BAA-9578-598D011FBBB8}" srcOrd="0" destOrd="0" parTransId="{EC4DF106-8B3E-4945-B5E4-B3C8BDEF65EC}" sibTransId="{B6C659FF-1804-4B8B-836F-881DAEBFE689}"/>
    <dgm:cxn modelId="{1838129F-D559-46B2-9F8E-584BA9896E89}" type="presOf" srcId="{D65F15FE-6E81-4CE1-9220-D60520F5F397}" destId="{2ECA9661-1F98-4C6A-B2B5-84555522D33A}" srcOrd="0" destOrd="2" presId="urn:microsoft.com/office/officeart/2005/8/layout/vList5"/>
    <dgm:cxn modelId="{B8203CA6-7DA8-4379-80E9-4C5E03554BE9}" srcId="{2E1151C9-59EB-416E-887C-EC218487F1B1}" destId="{3353ED2A-2B01-404F-BF86-DB9310186642}" srcOrd="0" destOrd="0" parTransId="{67D12AC9-7312-4DBF-93AB-B5E678FEEE56}" sibTransId="{FF3E4C8B-8A85-4C6C-88E2-6607C193A572}"/>
    <dgm:cxn modelId="{6009ACB4-532D-4AD6-9ED8-556435770504}" srcId="{37CD0DAC-90C1-4247-983F-CF8946C041DE}" destId="{9A4B2E56-0167-4DC5-80DE-273103A2DEEB}" srcOrd="2" destOrd="0" parTransId="{6663DBF3-B8DA-40F8-B6D4-456AD608F49C}" sibTransId="{F373C00C-EAB7-4739-94D3-425B5FA435CB}"/>
    <dgm:cxn modelId="{7511F0BE-89D8-4FA7-BE49-F28814FFE39C}" srcId="{37CD0DAC-90C1-4247-983F-CF8946C041DE}" destId="{2E1151C9-59EB-416E-887C-EC218487F1B1}" srcOrd="0" destOrd="0" parTransId="{45F35CD6-CF18-4976-A79D-DBD6238D0CF8}" sibTransId="{9CA05A6B-67E8-4874-969F-BEEBB9D45A02}"/>
    <dgm:cxn modelId="{CB6B1BC3-9D79-4F80-9072-8B613954A9AC}" srcId="{37CD0DAC-90C1-4247-983F-CF8946C041DE}" destId="{5732C6E2-64FE-4225-8213-F627C1E417B3}" srcOrd="3" destOrd="0" parTransId="{640DCDDC-4972-40DC-B093-0EFA61DC2DFD}" sibTransId="{C7CF2661-29E5-426C-B8F2-9851674762A8}"/>
    <dgm:cxn modelId="{CD2195CC-93FC-4955-BA61-78DD17EE5ED6}" srcId="{37CD0DAC-90C1-4247-983F-CF8946C041DE}" destId="{1BF8A438-9B7F-4B2A-B84A-93C4947393A0}" srcOrd="1" destOrd="0" parTransId="{45176A8C-D4AF-4F50-A125-AEB9FA4E8249}" sibTransId="{9A40C312-13B7-4113-B6E5-04BF71A85C84}"/>
    <dgm:cxn modelId="{8DBDD8DC-3A1B-43DF-8463-9FD2D79A574F}" type="presOf" srcId="{BB712121-6021-4137-ACFD-34B208557DAF}" destId="{2ECA9661-1F98-4C6A-B2B5-84555522D33A}" srcOrd="0" destOrd="3" presId="urn:microsoft.com/office/officeart/2005/8/layout/vList5"/>
    <dgm:cxn modelId="{FCDF4BDE-97C1-4DA0-82A1-0B065544CD5C}" srcId="{9A4B2E56-0167-4DC5-80DE-273103A2DEEB}" destId="{8273E0B7-A895-454E-AD53-CE6A285F34F6}" srcOrd="1" destOrd="0" parTransId="{59C35205-3EF3-4565-98C2-CDD059E24AF1}" sibTransId="{58345734-1BC8-4241-BCFE-BBB36594856C}"/>
    <dgm:cxn modelId="{8E8ABE86-BB4F-48BA-9AFC-96FC4F64D3A3}" type="presParOf" srcId="{ABD14F0C-D7FA-4C42-A8EB-1C378B561E8A}" destId="{5968617B-D789-4884-8191-150D088F7CE6}" srcOrd="0" destOrd="0" presId="urn:microsoft.com/office/officeart/2005/8/layout/vList5"/>
    <dgm:cxn modelId="{A69937A2-C166-4743-B170-61F28CE22B0E}" type="presParOf" srcId="{5968617B-D789-4884-8191-150D088F7CE6}" destId="{B2AC4718-FEDC-4796-9057-C31DA5BB471B}" srcOrd="0" destOrd="0" presId="urn:microsoft.com/office/officeart/2005/8/layout/vList5"/>
    <dgm:cxn modelId="{46AD2771-49BA-4854-AB22-6CA1CA678F09}" type="presParOf" srcId="{5968617B-D789-4884-8191-150D088F7CE6}" destId="{1BE01716-645D-4398-B059-1B44910EEB8B}" srcOrd="1" destOrd="0" presId="urn:microsoft.com/office/officeart/2005/8/layout/vList5"/>
    <dgm:cxn modelId="{17EA7658-DB24-4027-AACC-7F96DE454CC3}" type="presParOf" srcId="{ABD14F0C-D7FA-4C42-A8EB-1C378B561E8A}" destId="{5A431D90-1860-4F2A-93B6-C5790915F897}" srcOrd="1" destOrd="0" presId="urn:microsoft.com/office/officeart/2005/8/layout/vList5"/>
    <dgm:cxn modelId="{81415965-B0F5-4E1F-A741-667E1E408252}" type="presParOf" srcId="{ABD14F0C-D7FA-4C42-A8EB-1C378B561E8A}" destId="{0F9D76E8-9904-498E-A609-6D830A855E00}" srcOrd="2" destOrd="0" presId="urn:microsoft.com/office/officeart/2005/8/layout/vList5"/>
    <dgm:cxn modelId="{81F25473-A277-4F18-A9B8-629D1BF14DC9}" type="presParOf" srcId="{0F9D76E8-9904-498E-A609-6D830A855E00}" destId="{002EE0A4-82D1-40E8-9FCF-C34D9096F2EA}" srcOrd="0" destOrd="0" presId="urn:microsoft.com/office/officeart/2005/8/layout/vList5"/>
    <dgm:cxn modelId="{6DFF22D1-AF95-49DA-B030-3C97F9BF3B54}" type="presParOf" srcId="{0F9D76E8-9904-498E-A609-6D830A855E00}" destId="{3CD0A7B5-85EA-4DBD-B63E-632DA5CC75D4}" srcOrd="1" destOrd="0" presId="urn:microsoft.com/office/officeart/2005/8/layout/vList5"/>
    <dgm:cxn modelId="{C81E51A5-CF1F-401B-A98B-A6AFE7BC43DE}" type="presParOf" srcId="{ABD14F0C-D7FA-4C42-A8EB-1C378B561E8A}" destId="{43A69C22-5B82-4700-87CE-C20D8E996028}" srcOrd="3" destOrd="0" presId="urn:microsoft.com/office/officeart/2005/8/layout/vList5"/>
    <dgm:cxn modelId="{E0E57082-8C86-4C63-9E6A-DAAD2B7EBEE2}" type="presParOf" srcId="{ABD14F0C-D7FA-4C42-A8EB-1C378B561E8A}" destId="{A27FD7FD-CAED-443D-A5EE-B9E5441E4B6A}" srcOrd="4" destOrd="0" presId="urn:microsoft.com/office/officeart/2005/8/layout/vList5"/>
    <dgm:cxn modelId="{122319E3-E958-40F4-B019-E9F7862B0754}" type="presParOf" srcId="{A27FD7FD-CAED-443D-A5EE-B9E5441E4B6A}" destId="{11E7FD0D-DC9E-4059-896F-88DBE6B99F3C}" srcOrd="0" destOrd="0" presId="urn:microsoft.com/office/officeart/2005/8/layout/vList5"/>
    <dgm:cxn modelId="{A1104A1D-EA09-4A7B-9B98-219E10893CB9}" type="presParOf" srcId="{A27FD7FD-CAED-443D-A5EE-B9E5441E4B6A}" destId="{2ECA9661-1F98-4C6A-B2B5-84555522D33A}" srcOrd="1" destOrd="0" presId="urn:microsoft.com/office/officeart/2005/8/layout/vList5"/>
    <dgm:cxn modelId="{E2498FD6-4C93-4069-B039-04F487C4DAF9}" type="presParOf" srcId="{ABD14F0C-D7FA-4C42-A8EB-1C378B561E8A}" destId="{7D540A66-6132-413D-ACD5-F3D9AC93108C}" srcOrd="5" destOrd="0" presId="urn:microsoft.com/office/officeart/2005/8/layout/vList5"/>
    <dgm:cxn modelId="{3381B232-3837-4CDA-9CF4-E1557E112F58}" type="presParOf" srcId="{ABD14F0C-D7FA-4C42-A8EB-1C378B561E8A}" destId="{73C89D35-76E4-49AB-BFF9-6797BD9726A1}" srcOrd="6" destOrd="0" presId="urn:microsoft.com/office/officeart/2005/8/layout/vList5"/>
    <dgm:cxn modelId="{5C1A39D5-79F2-42EA-9E42-8088B48F6954}" type="presParOf" srcId="{73C89D35-76E4-49AB-BFF9-6797BD9726A1}" destId="{BF292C01-300E-4DB6-ADF5-F48F319187FC}" srcOrd="0" destOrd="0" presId="urn:microsoft.com/office/officeart/2005/8/layout/vList5"/>
    <dgm:cxn modelId="{21CCEE44-6F04-48AD-8E79-608293BA88EE}" type="presParOf" srcId="{73C89D35-76E4-49AB-BFF9-6797BD9726A1}" destId="{6BBEC251-CAE5-4CA8-A410-1CFEF58BFD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739B8DF-B413-4628-9247-5532D8FDAB2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S"/>
        </a:p>
      </dgm:t>
    </dgm:pt>
    <dgm:pt modelId="{02D75B75-79CF-46C4-88A6-182DF7A01233}">
      <dgm:prSet custT="1"/>
      <dgm:spPr/>
      <dgm:t>
        <a:bodyPr/>
        <a:lstStyle/>
        <a:p>
          <a:r>
            <a:rPr lang="es-ES" sz="2000" dirty="0"/>
            <a:t>CUALIFICACIONES</a:t>
          </a:r>
        </a:p>
      </dgm:t>
    </dgm:pt>
    <dgm:pt modelId="{D43F358A-A89F-47E7-B9A1-07DAEDFC465E}" type="parTrans" cxnId="{6E09487D-2368-46A8-A905-AF2669A9CB40}">
      <dgm:prSet/>
      <dgm:spPr/>
      <dgm:t>
        <a:bodyPr/>
        <a:lstStyle/>
        <a:p>
          <a:endParaRPr lang="es-ES"/>
        </a:p>
      </dgm:t>
    </dgm:pt>
    <dgm:pt modelId="{FC5B0167-C773-4962-88D1-FF25D107AE09}" type="sibTrans" cxnId="{6E09487D-2368-46A8-A905-AF2669A9CB40}">
      <dgm:prSet/>
      <dgm:spPr/>
      <dgm:t>
        <a:bodyPr/>
        <a:lstStyle/>
        <a:p>
          <a:endParaRPr lang="es-ES"/>
        </a:p>
      </dgm:t>
    </dgm:pt>
    <dgm:pt modelId="{1F51D234-27D9-4612-A84F-6509C4F6B66C}">
      <dgm:prSet custT="1"/>
      <dgm:spPr/>
      <dgm:t>
        <a:bodyPr/>
        <a:lstStyle/>
        <a:p>
          <a:r>
            <a:rPr lang="es-ES" sz="2000" dirty="0"/>
            <a:t>No valorar las que se consideran innatas (cuidado, limpieza…)</a:t>
          </a:r>
        </a:p>
      </dgm:t>
    </dgm:pt>
    <dgm:pt modelId="{39C8281F-9614-41E9-96D5-917D7DEC7E80}" type="parTrans" cxnId="{20305D87-2C75-4585-A99D-E4C3180E39D8}">
      <dgm:prSet/>
      <dgm:spPr/>
      <dgm:t>
        <a:bodyPr/>
        <a:lstStyle/>
        <a:p>
          <a:endParaRPr lang="es-ES"/>
        </a:p>
      </dgm:t>
    </dgm:pt>
    <dgm:pt modelId="{B8590712-26DD-496C-8C1D-5E4B736655C7}" type="sibTrans" cxnId="{20305D87-2C75-4585-A99D-E4C3180E39D8}">
      <dgm:prSet/>
      <dgm:spPr/>
      <dgm:t>
        <a:bodyPr/>
        <a:lstStyle/>
        <a:p>
          <a:endParaRPr lang="es-ES"/>
        </a:p>
      </dgm:t>
    </dgm:pt>
    <dgm:pt modelId="{8FD14395-FC4A-48EA-9029-BC3A572D729D}">
      <dgm:prSet custT="1"/>
      <dgm:spPr/>
      <dgm:t>
        <a:bodyPr/>
        <a:lstStyle/>
        <a:p>
          <a:r>
            <a:rPr lang="es-ES" sz="2000" dirty="0"/>
            <a:t>ESFUERZO</a:t>
          </a:r>
        </a:p>
      </dgm:t>
    </dgm:pt>
    <dgm:pt modelId="{407966A6-0951-4A76-B876-B821A1E6F1C4}" type="parTrans" cxnId="{F61A2F7E-52D3-44C4-86EA-B59EDD0AD29C}">
      <dgm:prSet/>
      <dgm:spPr/>
      <dgm:t>
        <a:bodyPr/>
        <a:lstStyle/>
        <a:p>
          <a:endParaRPr lang="es-ES"/>
        </a:p>
      </dgm:t>
    </dgm:pt>
    <dgm:pt modelId="{560B48FE-8345-40EA-8B77-3ED7D6A54A46}" type="sibTrans" cxnId="{F61A2F7E-52D3-44C4-86EA-B59EDD0AD29C}">
      <dgm:prSet/>
      <dgm:spPr/>
      <dgm:t>
        <a:bodyPr/>
        <a:lstStyle/>
        <a:p>
          <a:endParaRPr lang="es-ES"/>
        </a:p>
      </dgm:t>
    </dgm:pt>
    <dgm:pt modelId="{D81C66D4-F9AA-47D7-B150-F30E6276D386}">
      <dgm:prSet custT="1"/>
      <dgm:spPr/>
      <dgm:t>
        <a:bodyPr/>
        <a:lstStyle/>
        <a:p>
          <a:r>
            <a:rPr lang="es-ES" sz="2000" dirty="0"/>
            <a:t>Sólo fuerza física, y sólo en puestos masculinizados (ej.: no considerar trabajos como guarderías, enfermería, rederas…)</a:t>
          </a:r>
        </a:p>
      </dgm:t>
    </dgm:pt>
    <dgm:pt modelId="{037D7CFF-41D6-4C41-8941-A3430ACCAAB7}" type="parTrans" cxnId="{92A0A888-AF34-403A-B7F3-BF47EBE4D788}">
      <dgm:prSet/>
      <dgm:spPr/>
      <dgm:t>
        <a:bodyPr/>
        <a:lstStyle/>
        <a:p>
          <a:endParaRPr lang="es-ES"/>
        </a:p>
      </dgm:t>
    </dgm:pt>
    <dgm:pt modelId="{FAAAE94B-8BC8-4CBC-AF8D-CF26A9CFA42D}" type="sibTrans" cxnId="{92A0A888-AF34-403A-B7F3-BF47EBE4D788}">
      <dgm:prSet/>
      <dgm:spPr/>
      <dgm:t>
        <a:bodyPr/>
        <a:lstStyle/>
        <a:p>
          <a:endParaRPr lang="es-ES"/>
        </a:p>
      </dgm:t>
    </dgm:pt>
    <dgm:pt modelId="{52C3D9D7-B60E-41A7-A400-7299398AF2CE}">
      <dgm:prSet custT="1"/>
      <dgm:spPr/>
      <dgm:t>
        <a:bodyPr/>
        <a:lstStyle/>
        <a:p>
          <a:r>
            <a:rPr lang="es-ES" sz="2000" dirty="0"/>
            <a:t>RESPONSABILIDADES</a:t>
          </a:r>
        </a:p>
      </dgm:t>
    </dgm:pt>
    <dgm:pt modelId="{7A737295-64CE-437A-A0B9-2A619C3E9E92}" type="parTrans" cxnId="{5DC83E5B-3E89-4616-8AC6-B056CBB5B61E}">
      <dgm:prSet/>
      <dgm:spPr/>
      <dgm:t>
        <a:bodyPr/>
        <a:lstStyle/>
        <a:p>
          <a:endParaRPr lang="es-ES"/>
        </a:p>
      </dgm:t>
    </dgm:pt>
    <dgm:pt modelId="{B4ABB54D-01C0-405B-91A3-66D31BC54EBF}" type="sibTrans" cxnId="{5DC83E5B-3E89-4616-8AC6-B056CBB5B61E}">
      <dgm:prSet/>
      <dgm:spPr/>
      <dgm:t>
        <a:bodyPr/>
        <a:lstStyle/>
        <a:p>
          <a:endParaRPr lang="es-ES"/>
        </a:p>
      </dgm:t>
    </dgm:pt>
    <dgm:pt modelId="{3A2E30BF-C17E-4229-A94C-C7858E096C60}">
      <dgm:prSet custT="1"/>
      <dgm:spPr/>
      <dgm:t>
        <a:bodyPr/>
        <a:lstStyle/>
        <a:p>
          <a:r>
            <a:rPr lang="es-ES" sz="2000" dirty="0"/>
            <a:t>Sólo jerarquía</a:t>
          </a:r>
        </a:p>
      </dgm:t>
    </dgm:pt>
    <dgm:pt modelId="{15878D43-5966-4270-8216-37994F37A17F}" type="parTrans" cxnId="{10E8B886-615F-444F-B915-0919A71EC49D}">
      <dgm:prSet/>
      <dgm:spPr/>
      <dgm:t>
        <a:bodyPr/>
        <a:lstStyle/>
        <a:p>
          <a:endParaRPr lang="es-ES"/>
        </a:p>
      </dgm:t>
    </dgm:pt>
    <dgm:pt modelId="{618AFD5B-256E-4074-9D88-AEEACBA163F7}" type="sibTrans" cxnId="{10E8B886-615F-444F-B915-0919A71EC49D}">
      <dgm:prSet/>
      <dgm:spPr/>
      <dgm:t>
        <a:bodyPr/>
        <a:lstStyle/>
        <a:p>
          <a:endParaRPr lang="es-ES"/>
        </a:p>
      </dgm:t>
    </dgm:pt>
    <dgm:pt modelId="{70BADA60-F72C-4868-A032-5A0105CC7701}">
      <dgm:prSet custT="1"/>
      <dgm:spPr/>
      <dgm:t>
        <a:bodyPr/>
        <a:lstStyle/>
        <a:p>
          <a:r>
            <a:rPr lang="es-ES" sz="2000" dirty="0"/>
            <a:t>CONDICIONES DE TRABAJO</a:t>
          </a:r>
        </a:p>
      </dgm:t>
    </dgm:pt>
    <dgm:pt modelId="{719DAF69-F81E-4A40-A5B2-D016E7FA2B4F}" type="parTrans" cxnId="{A92B4C77-9C8F-4619-8E91-6CC30EE521C7}">
      <dgm:prSet/>
      <dgm:spPr/>
      <dgm:t>
        <a:bodyPr/>
        <a:lstStyle/>
        <a:p>
          <a:endParaRPr lang="es-ES"/>
        </a:p>
      </dgm:t>
    </dgm:pt>
    <dgm:pt modelId="{0FEEF494-1AA5-4136-B33F-8092DBB438DB}" type="sibTrans" cxnId="{A92B4C77-9C8F-4619-8E91-6CC30EE521C7}">
      <dgm:prSet/>
      <dgm:spPr/>
      <dgm:t>
        <a:bodyPr/>
        <a:lstStyle/>
        <a:p>
          <a:endParaRPr lang="es-ES"/>
        </a:p>
      </dgm:t>
    </dgm:pt>
    <dgm:pt modelId="{C2BF3234-D3C5-49D1-B84B-F80B6D2B4002}">
      <dgm:prSet custT="1"/>
      <dgm:spPr/>
      <dgm:t>
        <a:bodyPr/>
        <a:lstStyle/>
        <a:p>
          <a:r>
            <a:rPr lang="es-ES" sz="2000" dirty="0"/>
            <a:t>No considerar trabajos hostiles psicológica o mentalmente</a:t>
          </a:r>
        </a:p>
      </dgm:t>
    </dgm:pt>
    <dgm:pt modelId="{0C9C5846-65B8-4189-B3F9-106597C20FFD}" type="parTrans" cxnId="{8974E63A-792E-402F-99ED-C40BD1B25DA7}">
      <dgm:prSet/>
      <dgm:spPr/>
      <dgm:t>
        <a:bodyPr/>
        <a:lstStyle/>
        <a:p>
          <a:endParaRPr lang="es-ES"/>
        </a:p>
      </dgm:t>
    </dgm:pt>
    <dgm:pt modelId="{A55B3DF7-38E2-4FB9-89F5-4DF4CD5F2364}" type="sibTrans" cxnId="{8974E63A-792E-402F-99ED-C40BD1B25DA7}">
      <dgm:prSet/>
      <dgm:spPr/>
      <dgm:t>
        <a:bodyPr/>
        <a:lstStyle/>
        <a:p>
          <a:endParaRPr lang="es-ES"/>
        </a:p>
      </dgm:t>
    </dgm:pt>
    <dgm:pt modelId="{6CAC2907-C010-4293-8A78-C14EEFB09E1B}" type="pres">
      <dgm:prSet presAssocID="{2739B8DF-B413-4628-9247-5532D8FDAB29}" presName="linear" presStyleCnt="0">
        <dgm:presLayoutVars>
          <dgm:dir/>
          <dgm:animLvl val="lvl"/>
          <dgm:resizeHandles val="exact"/>
        </dgm:presLayoutVars>
      </dgm:prSet>
      <dgm:spPr/>
    </dgm:pt>
    <dgm:pt modelId="{FB6AAF40-7C35-4C13-8251-A963C2A332D9}" type="pres">
      <dgm:prSet presAssocID="{02D75B75-79CF-46C4-88A6-182DF7A01233}" presName="parentLin" presStyleCnt="0"/>
      <dgm:spPr/>
    </dgm:pt>
    <dgm:pt modelId="{43A55286-9D65-431D-A36B-5E4507098CD3}" type="pres">
      <dgm:prSet presAssocID="{02D75B75-79CF-46C4-88A6-182DF7A01233}" presName="parentLeftMargin" presStyleLbl="node1" presStyleIdx="0" presStyleCnt="4"/>
      <dgm:spPr/>
    </dgm:pt>
    <dgm:pt modelId="{5F9C935C-6019-4A22-9238-489D843147A1}" type="pres">
      <dgm:prSet presAssocID="{02D75B75-79CF-46C4-88A6-182DF7A01233}" presName="parentText" presStyleLbl="node1" presStyleIdx="0" presStyleCnt="4">
        <dgm:presLayoutVars>
          <dgm:chMax val="0"/>
          <dgm:bulletEnabled val="1"/>
        </dgm:presLayoutVars>
      </dgm:prSet>
      <dgm:spPr/>
    </dgm:pt>
    <dgm:pt modelId="{BF27FACD-BC6F-48E5-8FF2-34190D0D3427}" type="pres">
      <dgm:prSet presAssocID="{02D75B75-79CF-46C4-88A6-182DF7A01233}" presName="negativeSpace" presStyleCnt="0"/>
      <dgm:spPr/>
    </dgm:pt>
    <dgm:pt modelId="{80BFC9FD-724C-499A-BA23-D7697AB88DA9}" type="pres">
      <dgm:prSet presAssocID="{02D75B75-79CF-46C4-88A6-182DF7A01233}" presName="childText" presStyleLbl="conFgAcc1" presStyleIdx="0" presStyleCnt="4">
        <dgm:presLayoutVars>
          <dgm:bulletEnabled val="1"/>
        </dgm:presLayoutVars>
      </dgm:prSet>
      <dgm:spPr/>
    </dgm:pt>
    <dgm:pt modelId="{1112C896-636D-43AB-9E1A-7864C0C651C5}" type="pres">
      <dgm:prSet presAssocID="{FC5B0167-C773-4962-88D1-FF25D107AE09}" presName="spaceBetweenRectangles" presStyleCnt="0"/>
      <dgm:spPr/>
    </dgm:pt>
    <dgm:pt modelId="{E5789604-9941-44AE-929B-609A8B2ACBFD}" type="pres">
      <dgm:prSet presAssocID="{8FD14395-FC4A-48EA-9029-BC3A572D729D}" presName="parentLin" presStyleCnt="0"/>
      <dgm:spPr/>
    </dgm:pt>
    <dgm:pt modelId="{C730866B-7FAD-49D8-A465-ABEF4CAB1257}" type="pres">
      <dgm:prSet presAssocID="{8FD14395-FC4A-48EA-9029-BC3A572D729D}" presName="parentLeftMargin" presStyleLbl="node1" presStyleIdx="0" presStyleCnt="4"/>
      <dgm:spPr/>
    </dgm:pt>
    <dgm:pt modelId="{72BAA1D0-AF5A-4EC8-970B-B5915C5F9F69}" type="pres">
      <dgm:prSet presAssocID="{8FD14395-FC4A-48EA-9029-BC3A572D729D}" presName="parentText" presStyleLbl="node1" presStyleIdx="1" presStyleCnt="4">
        <dgm:presLayoutVars>
          <dgm:chMax val="0"/>
          <dgm:bulletEnabled val="1"/>
        </dgm:presLayoutVars>
      </dgm:prSet>
      <dgm:spPr/>
    </dgm:pt>
    <dgm:pt modelId="{20F85D69-740F-411F-9F88-1B8233926080}" type="pres">
      <dgm:prSet presAssocID="{8FD14395-FC4A-48EA-9029-BC3A572D729D}" presName="negativeSpace" presStyleCnt="0"/>
      <dgm:spPr/>
    </dgm:pt>
    <dgm:pt modelId="{B97A43ED-622F-4F89-ACAA-2E7AF8E5BC01}" type="pres">
      <dgm:prSet presAssocID="{8FD14395-FC4A-48EA-9029-BC3A572D729D}" presName="childText" presStyleLbl="conFgAcc1" presStyleIdx="1" presStyleCnt="4">
        <dgm:presLayoutVars>
          <dgm:bulletEnabled val="1"/>
        </dgm:presLayoutVars>
      </dgm:prSet>
      <dgm:spPr/>
    </dgm:pt>
    <dgm:pt modelId="{07590FE3-6FFE-454F-917E-4B11FAC0C564}" type="pres">
      <dgm:prSet presAssocID="{560B48FE-8345-40EA-8B77-3ED7D6A54A46}" presName="spaceBetweenRectangles" presStyleCnt="0"/>
      <dgm:spPr/>
    </dgm:pt>
    <dgm:pt modelId="{B7139DB8-4F22-4D0D-B724-8801A7AD05BC}" type="pres">
      <dgm:prSet presAssocID="{52C3D9D7-B60E-41A7-A400-7299398AF2CE}" presName="parentLin" presStyleCnt="0"/>
      <dgm:spPr/>
    </dgm:pt>
    <dgm:pt modelId="{C71C1A11-3D65-4DD6-8A84-26E8B38C7265}" type="pres">
      <dgm:prSet presAssocID="{52C3D9D7-B60E-41A7-A400-7299398AF2CE}" presName="parentLeftMargin" presStyleLbl="node1" presStyleIdx="1" presStyleCnt="4"/>
      <dgm:spPr/>
    </dgm:pt>
    <dgm:pt modelId="{05DA6083-0218-441B-B0B6-CE12C316D9E4}" type="pres">
      <dgm:prSet presAssocID="{52C3D9D7-B60E-41A7-A400-7299398AF2CE}" presName="parentText" presStyleLbl="node1" presStyleIdx="2" presStyleCnt="4">
        <dgm:presLayoutVars>
          <dgm:chMax val="0"/>
          <dgm:bulletEnabled val="1"/>
        </dgm:presLayoutVars>
      </dgm:prSet>
      <dgm:spPr/>
    </dgm:pt>
    <dgm:pt modelId="{A80E04E6-50FF-43D5-8FAD-4E95A34BA3CC}" type="pres">
      <dgm:prSet presAssocID="{52C3D9D7-B60E-41A7-A400-7299398AF2CE}" presName="negativeSpace" presStyleCnt="0"/>
      <dgm:spPr/>
    </dgm:pt>
    <dgm:pt modelId="{3E6873F6-5B63-4C02-BB3F-98131E12CFAE}" type="pres">
      <dgm:prSet presAssocID="{52C3D9D7-B60E-41A7-A400-7299398AF2CE}" presName="childText" presStyleLbl="conFgAcc1" presStyleIdx="2" presStyleCnt="4">
        <dgm:presLayoutVars>
          <dgm:bulletEnabled val="1"/>
        </dgm:presLayoutVars>
      </dgm:prSet>
      <dgm:spPr/>
    </dgm:pt>
    <dgm:pt modelId="{763BF11E-3D9C-4807-97CE-B8A6D9D76DDC}" type="pres">
      <dgm:prSet presAssocID="{B4ABB54D-01C0-405B-91A3-66D31BC54EBF}" presName="spaceBetweenRectangles" presStyleCnt="0"/>
      <dgm:spPr/>
    </dgm:pt>
    <dgm:pt modelId="{305D6DC5-016B-49FF-8F23-C96A2CA9AB13}" type="pres">
      <dgm:prSet presAssocID="{70BADA60-F72C-4868-A032-5A0105CC7701}" presName="parentLin" presStyleCnt="0"/>
      <dgm:spPr/>
    </dgm:pt>
    <dgm:pt modelId="{97CA1AA3-BBD9-4153-AE3B-74EE2C8E7E22}" type="pres">
      <dgm:prSet presAssocID="{70BADA60-F72C-4868-A032-5A0105CC7701}" presName="parentLeftMargin" presStyleLbl="node1" presStyleIdx="2" presStyleCnt="4"/>
      <dgm:spPr/>
    </dgm:pt>
    <dgm:pt modelId="{1DA2937F-F7D0-4ED2-A91E-F1267BAD4DAB}" type="pres">
      <dgm:prSet presAssocID="{70BADA60-F72C-4868-A032-5A0105CC7701}" presName="parentText" presStyleLbl="node1" presStyleIdx="3" presStyleCnt="4">
        <dgm:presLayoutVars>
          <dgm:chMax val="0"/>
          <dgm:bulletEnabled val="1"/>
        </dgm:presLayoutVars>
      </dgm:prSet>
      <dgm:spPr/>
    </dgm:pt>
    <dgm:pt modelId="{727748D6-2ABB-4139-9C45-CDF809AB2EF5}" type="pres">
      <dgm:prSet presAssocID="{70BADA60-F72C-4868-A032-5A0105CC7701}" presName="negativeSpace" presStyleCnt="0"/>
      <dgm:spPr/>
    </dgm:pt>
    <dgm:pt modelId="{A973F4BA-476D-4E8F-8BB4-FA74E2723DCF}" type="pres">
      <dgm:prSet presAssocID="{70BADA60-F72C-4868-A032-5A0105CC7701}" presName="childText" presStyleLbl="conFgAcc1" presStyleIdx="3" presStyleCnt="4">
        <dgm:presLayoutVars>
          <dgm:bulletEnabled val="1"/>
        </dgm:presLayoutVars>
      </dgm:prSet>
      <dgm:spPr/>
    </dgm:pt>
  </dgm:ptLst>
  <dgm:cxnLst>
    <dgm:cxn modelId="{7318BE09-A010-4C41-A284-5B58D6AC89FB}" type="presOf" srcId="{70BADA60-F72C-4868-A032-5A0105CC7701}" destId="{1DA2937F-F7D0-4ED2-A91E-F1267BAD4DAB}" srcOrd="1" destOrd="0" presId="urn:microsoft.com/office/officeart/2005/8/layout/list1"/>
    <dgm:cxn modelId="{47C8E711-E887-47B8-85E4-173317E55B05}" type="presOf" srcId="{2739B8DF-B413-4628-9247-5532D8FDAB29}" destId="{6CAC2907-C010-4293-8A78-C14EEFB09E1B}" srcOrd="0" destOrd="0" presId="urn:microsoft.com/office/officeart/2005/8/layout/list1"/>
    <dgm:cxn modelId="{15EDD01C-33EE-4C68-AD9D-B5D427AA938C}" type="presOf" srcId="{52C3D9D7-B60E-41A7-A400-7299398AF2CE}" destId="{05DA6083-0218-441B-B0B6-CE12C316D9E4}" srcOrd="1" destOrd="0" presId="urn:microsoft.com/office/officeart/2005/8/layout/list1"/>
    <dgm:cxn modelId="{DEA7402A-B9A3-44BF-8326-6C62D4E43F45}" type="presOf" srcId="{02D75B75-79CF-46C4-88A6-182DF7A01233}" destId="{43A55286-9D65-431D-A36B-5E4507098CD3}" srcOrd="0" destOrd="0" presId="urn:microsoft.com/office/officeart/2005/8/layout/list1"/>
    <dgm:cxn modelId="{8974E63A-792E-402F-99ED-C40BD1B25DA7}" srcId="{70BADA60-F72C-4868-A032-5A0105CC7701}" destId="{C2BF3234-D3C5-49D1-B84B-F80B6D2B4002}" srcOrd="0" destOrd="0" parTransId="{0C9C5846-65B8-4189-B3F9-106597C20FFD}" sibTransId="{A55B3DF7-38E2-4FB9-89F5-4DF4CD5F2364}"/>
    <dgm:cxn modelId="{5DC83E5B-3E89-4616-8AC6-B056CBB5B61E}" srcId="{2739B8DF-B413-4628-9247-5532D8FDAB29}" destId="{52C3D9D7-B60E-41A7-A400-7299398AF2CE}" srcOrd="2" destOrd="0" parTransId="{7A737295-64CE-437A-A0B9-2A619C3E9E92}" sibTransId="{B4ABB54D-01C0-405B-91A3-66D31BC54EBF}"/>
    <dgm:cxn modelId="{A92B4C77-9C8F-4619-8E91-6CC30EE521C7}" srcId="{2739B8DF-B413-4628-9247-5532D8FDAB29}" destId="{70BADA60-F72C-4868-A032-5A0105CC7701}" srcOrd="3" destOrd="0" parTransId="{719DAF69-F81E-4A40-A5B2-D016E7FA2B4F}" sibTransId="{0FEEF494-1AA5-4136-B33F-8092DBB438DB}"/>
    <dgm:cxn modelId="{6E09487D-2368-46A8-A905-AF2669A9CB40}" srcId="{2739B8DF-B413-4628-9247-5532D8FDAB29}" destId="{02D75B75-79CF-46C4-88A6-182DF7A01233}" srcOrd="0" destOrd="0" parTransId="{D43F358A-A89F-47E7-B9A1-07DAEDFC465E}" sibTransId="{FC5B0167-C773-4962-88D1-FF25D107AE09}"/>
    <dgm:cxn modelId="{F61A2F7E-52D3-44C4-86EA-B59EDD0AD29C}" srcId="{2739B8DF-B413-4628-9247-5532D8FDAB29}" destId="{8FD14395-FC4A-48EA-9029-BC3A572D729D}" srcOrd="1" destOrd="0" parTransId="{407966A6-0951-4A76-B876-B821A1E6F1C4}" sibTransId="{560B48FE-8345-40EA-8B77-3ED7D6A54A46}"/>
    <dgm:cxn modelId="{69343182-5ACC-412D-8F20-D756DA7C5F94}" type="presOf" srcId="{8FD14395-FC4A-48EA-9029-BC3A572D729D}" destId="{C730866B-7FAD-49D8-A465-ABEF4CAB1257}" srcOrd="0" destOrd="0" presId="urn:microsoft.com/office/officeart/2005/8/layout/list1"/>
    <dgm:cxn modelId="{02B48786-3F81-493A-8BD5-87AC84A612A6}" type="presOf" srcId="{1F51D234-27D9-4612-A84F-6509C4F6B66C}" destId="{80BFC9FD-724C-499A-BA23-D7697AB88DA9}" srcOrd="0" destOrd="0" presId="urn:microsoft.com/office/officeart/2005/8/layout/list1"/>
    <dgm:cxn modelId="{10E8B886-615F-444F-B915-0919A71EC49D}" srcId="{52C3D9D7-B60E-41A7-A400-7299398AF2CE}" destId="{3A2E30BF-C17E-4229-A94C-C7858E096C60}" srcOrd="0" destOrd="0" parTransId="{15878D43-5966-4270-8216-37994F37A17F}" sibTransId="{618AFD5B-256E-4074-9D88-AEEACBA163F7}"/>
    <dgm:cxn modelId="{20305D87-2C75-4585-A99D-E4C3180E39D8}" srcId="{02D75B75-79CF-46C4-88A6-182DF7A01233}" destId="{1F51D234-27D9-4612-A84F-6509C4F6B66C}" srcOrd="0" destOrd="0" parTransId="{39C8281F-9614-41E9-96D5-917D7DEC7E80}" sibTransId="{B8590712-26DD-496C-8C1D-5E4B736655C7}"/>
    <dgm:cxn modelId="{92A0A888-AF34-403A-B7F3-BF47EBE4D788}" srcId="{8FD14395-FC4A-48EA-9029-BC3A572D729D}" destId="{D81C66D4-F9AA-47D7-B150-F30E6276D386}" srcOrd="0" destOrd="0" parTransId="{037D7CFF-41D6-4C41-8941-A3430ACCAAB7}" sibTransId="{FAAAE94B-8BC8-4CBC-AF8D-CF26A9CFA42D}"/>
    <dgm:cxn modelId="{5CF75E94-D69C-49DF-A196-B993B0A4B99C}" type="presOf" srcId="{52C3D9D7-B60E-41A7-A400-7299398AF2CE}" destId="{C71C1A11-3D65-4DD6-8A84-26E8B38C7265}" srcOrd="0" destOrd="0" presId="urn:microsoft.com/office/officeart/2005/8/layout/list1"/>
    <dgm:cxn modelId="{236FEBA5-68FA-4694-A34F-DB748D152864}" type="presOf" srcId="{D81C66D4-F9AA-47D7-B150-F30E6276D386}" destId="{B97A43ED-622F-4F89-ACAA-2E7AF8E5BC01}" srcOrd="0" destOrd="0" presId="urn:microsoft.com/office/officeart/2005/8/layout/list1"/>
    <dgm:cxn modelId="{14B473A7-CE54-4D20-92BD-8F92545C4D51}" type="presOf" srcId="{70BADA60-F72C-4868-A032-5A0105CC7701}" destId="{97CA1AA3-BBD9-4153-AE3B-74EE2C8E7E22}" srcOrd="0" destOrd="0" presId="urn:microsoft.com/office/officeart/2005/8/layout/list1"/>
    <dgm:cxn modelId="{C4B040AE-5F61-4763-BA66-2CE77F087A46}" type="presOf" srcId="{C2BF3234-D3C5-49D1-B84B-F80B6D2B4002}" destId="{A973F4BA-476D-4E8F-8BB4-FA74E2723DCF}" srcOrd="0" destOrd="0" presId="urn:microsoft.com/office/officeart/2005/8/layout/list1"/>
    <dgm:cxn modelId="{181762EE-464E-4F32-8CC7-759589B91C62}" type="presOf" srcId="{02D75B75-79CF-46C4-88A6-182DF7A01233}" destId="{5F9C935C-6019-4A22-9238-489D843147A1}" srcOrd="1" destOrd="0" presId="urn:microsoft.com/office/officeart/2005/8/layout/list1"/>
    <dgm:cxn modelId="{935809FA-55E0-462C-AFF5-B9953AA383F8}" type="presOf" srcId="{3A2E30BF-C17E-4229-A94C-C7858E096C60}" destId="{3E6873F6-5B63-4C02-BB3F-98131E12CFAE}" srcOrd="0" destOrd="0" presId="urn:microsoft.com/office/officeart/2005/8/layout/list1"/>
    <dgm:cxn modelId="{89BC57FE-6531-4EA3-99A2-CD6506D87205}" type="presOf" srcId="{8FD14395-FC4A-48EA-9029-BC3A572D729D}" destId="{72BAA1D0-AF5A-4EC8-970B-B5915C5F9F69}" srcOrd="1" destOrd="0" presId="urn:microsoft.com/office/officeart/2005/8/layout/list1"/>
    <dgm:cxn modelId="{85DCFFBB-2AAC-4812-ACB6-83E9DDB77BE4}" type="presParOf" srcId="{6CAC2907-C010-4293-8A78-C14EEFB09E1B}" destId="{FB6AAF40-7C35-4C13-8251-A963C2A332D9}" srcOrd="0" destOrd="0" presId="urn:microsoft.com/office/officeart/2005/8/layout/list1"/>
    <dgm:cxn modelId="{17AB7E1E-FEAA-4DB4-A9D9-4BD5696B9EB6}" type="presParOf" srcId="{FB6AAF40-7C35-4C13-8251-A963C2A332D9}" destId="{43A55286-9D65-431D-A36B-5E4507098CD3}" srcOrd="0" destOrd="0" presId="urn:microsoft.com/office/officeart/2005/8/layout/list1"/>
    <dgm:cxn modelId="{86D51293-9CF8-4187-ABB7-B37666F785D8}" type="presParOf" srcId="{FB6AAF40-7C35-4C13-8251-A963C2A332D9}" destId="{5F9C935C-6019-4A22-9238-489D843147A1}" srcOrd="1" destOrd="0" presId="urn:microsoft.com/office/officeart/2005/8/layout/list1"/>
    <dgm:cxn modelId="{1529E01D-F33C-45CC-916E-AD5E5E9EFEBF}" type="presParOf" srcId="{6CAC2907-C010-4293-8A78-C14EEFB09E1B}" destId="{BF27FACD-BC6F-48E5-8FF2-34190D0D3427}" srcOrd="1" destOrd="0" presId="urn:microsoft.com/office/officeart/2005/8/layout/list1"/>
    <dgm:cxn modelId="{C40B33B0-1C12-4BBE-95A8-8E448292F790}" type="presParOf" srcId="{6CAC2907-C010-4293-8A78-C14EEFB09E1B}" destId="{80BFC9FD-724C-499A-BA23-D7697AB88DA9}" srcOrd="2" destOrd="0" presId="urn:microsoft.com/office/officeart/2005/8/layout/list1"/>
    <dgm:cxn modelId="{42759A40-DE3D-46F3-A342-B46D7774B44B}" type="presParOf" srcId="{6CAC2907-C010-4293-8A78-C14EEFB09E1B}" destId="{1112C896-636D-43AB-9E1A-7864C0C651C5}" srcOrd="3" destOrd="0" presId="urn:microsoft.com/office/officeart/2005/8/layout/list1"/>
    <dgm:cxn modelId="{5029436E-E0BF-4A7D-93EE-463F69363398}" type="presParOf" srcId="{6CAC2907-C010-4293-8A78-C14EEFB09E1B}" destId="{E5789604-9941-44AE-929B-609A8B2ACBFD}" srcOrd="4" destOrd="0" presId="urn:microsoft.com/office/officeart/2005/8/layout/list1"/>
    <dgm:cxn modelId="{D0CD9B7D-2326-4D4C-910E-2E16F1F7DA47}" type="presParOf" srcId="{E5789604-9941-44AE-929B-609A8B2ACBFD}" destId="{C730866B-7FAD-49D8-A465-ABEF4CAB1257}" srcOrd="0" destOrd="0" presId="urn:microsoft.com/office/officeart/2005/8/layout/list1"/>
    <dgm:cxn modelId="{F95F62EA-BA9D-45A7-AA60-2645ECA32FA7}" type="presParOf" srcId="{E5789604-9941-44AE-929B-609A8B2ACBFD}" destId="{72BAA1D0-AF5A-4EC8-970B-B5915C5F9F69}" srcOrd="1" destOrd="0" presId="urn:microsoft.com/office/officeart/2005/8/layout/list1"/>
    <dgm:cxn modelId="{8A542083-D16F-44A3-B003-01A459658182}" type="presParOf" srcId="{6CAC2907-C010-4293-8A78-C14EEFB09E1B}" destId="{20F85D69-740F-411F-9F88-1B8233926080}" srcOrd="5" destOrd="0" presId="urn:microsoft.com/office/officeart/2005/8/layout/list1"/>
    <dgm:cxn modelId="{559C4B5D-63BC-4C05-96F4-58D7C48B1FC7}" type="presParOf" srcId="{6CAC2907-C010-4293-8A78-C14EEFB09E1B}" destId="{B97A43ED-622F-4F89-ACAA-2E7AF8E5BC01}" srcOrd="6" destOrd="0" presId="urn:microsoft.com/office/officeart/2005/8/layout/list1"/>
    <dgm:cxn modelId="{F9BA2392-629D-4F90-915D-8ADC99572D1B}" type="presParOf" srcId="{6CAC2907-C010-4293-8A78-C14EEFB09E1B}" destId="{07590FE3-6FFE-454F-917E-4B11FAC0C564}" srcOrd="7" destOrd="0" presId="urn:microsoft.com/office/officeart/2005/8/layout/list1"/>
    <dgm:cxn modelId="{C1797D6E-DB26-46A5-A84B-A9CFD1CC8828}" type="presParOf" srcId="{6CAC2907-C010-4293-8A78-C14EEFB09E1B}" destId="{B7139DB8-4F22-4D0D-B724-8801A7AD05BC}" srcOrd="8" destOrd="0" presId="urn:microsoft.com/office/officeart/2005/8/layout/list1"/>
    <dgm:cxn modelId="{7FD9024C-F9C8-4BCB-ADDB-44CE87D5D4A7}" type="presParOf" srcId="{B7139DB8-4F22-4D0D-B724-8801A7AD05BC}" destId="{C71C1A11-3D65-4DD6-8A84-26E8B38C7265}" srcOrd="0" destOrd="0" presId="urn:microsoft.com/office/officeart/2005/8/layout/list1"/>
    <dgm:cxn modelId="{BB1D0332-68F1-4F5F-BB45-E427A816F017}" type="presParOf" srcId="{B7139DB8-4F22-4D0D-B724-8801A7AD05BC}" destId="{05DA6083-0218-441B-B0B6-CE12C316D9E4}" srcOrd="1" destOrd="0" presId="urn:microsoft.com/office/officeart/2005/8/layout/list1"/>
    <dgm:cxn modelId="{BCC60C71-7F82-4AD4-BDE3-D0701967C78C}" type="presParOf" srcId="{6CAC2907-C010-4293-8A78-C14EEFB09E1B}" destId="{A80E04E6-50FF-43D5-8FAD-4E95A34BA3CC}" srcOrd="9" destOrd="0" presId="urn:microsoft.com/office/officeart/2005/8/layout/list1"/>
    <dgm:cxn modelId="{85A44B9D-28F0-4C9D-8E88-27034F6FF192}" type="presParOf" srcId="{6CAC2907-C010-4293-8A78-C14EEFB09E1B}" destId="{3E6873F6-5B63-4C02-BB3F-98131E12CFAE}" srcOrd="10" destOrd="0" presId="urn:microsoft.com/office/officeart/2005/8/layout/list1"/>
    <dgm:cxn modelId="{1F84F9D1-B13C-4FCA-909A-DAEDD277E8A2}" type="presParOf" srcId="{6CAC2907-C010-4293-8A78-C14EEFB09E1B}" destId="{763BF11E-3D9C-4807-97CE-B8A6D9D76DDC}" srcOrd="11" destOrd="0" presId="urn:microsoft.com/office/officeart/2005/8/layout/list1"/>
    <dgm:cxn modelId="{C3F83F58-6EB0-49C4-9B79-5CA193E21FC7}" type="presParOf" srcId="{6CAC2907-C010-4293-8A78-C14EEFB09E1B}" destId="{305D6DC5-016B-49FF-8F23-C96A2CA9AB13}" srcOrd="12" destOrd="0" presId="urn:microsoft.com/office/officeart/2005/8/layout/list1"/>
    <dgm:cxn modelId="{DE0E74D8-D9DE-4622-9C4A-CA8914F1328A}" type="presParOf" srcId="{305D6DC5-016B-49FF-8F23-C96A2CA9AB13}" destId="{97CA1AA3-BBD9-4153-AE3B-74EE2C8E7E22}" srcOrd="0" destOrd="0" presId="urn:microsoft.com/office/officeart/2005/8/layout/list1"/>
    <dgm:cxn modelId="{1FEE3704-30FA-48CB-AF7D-308C8A75DD13}" type="presParOf" srcId="{305D6DC5-016B-49FF-8F23-C96A2CA9AB13}" destId="{1DA2937F-F7D0-4ED2-A91E-F1267BAD4DAB}" srcOrd="1" destOrd="0" presId="urn:microsoft.com/office/officeart/2005/8/layout/list1"/>
    <dgm:cxn modelId="{99389AF0-9203-4962-B71C-98DC574FF570}" type="presParOf" srcId="{6CAC2907-C010-4293-8A78-C14EEFB09E1B}" destId="{727748D6-2ABB-4139-9C45-CDF809AB2EF5}" srcOrd="13" destOrd="0" presId="urn:microsoft.com/office/officeart/2005/8/layout/list1"/>
    <dgm:cxn modelId="{399EBBDB-13E5-4BAA-8E1F-18A1CCE65E3E}" type="presParOf" srcId="{6CAC2907-C010-4293-8A78-C14EEFB09E1B}" destId="{A973F4BA-476D-4E8F-8BB4-FA74E2723DC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A6C8651-751F-4D16-A748-5CCF899ED126}"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11728810-EFC2-4D1A-BC3F-BCD3872555F6}">
      <dgm:prSet/>
      <dgm:spPr/>
      <dgm:t>
        <a:bodyPr/>
        <a:lstStyle/>
        <a:p>
          <a:r>
            <a:rPr lang="es-ES" dirty="0"/>
            <a:t>Jerarquía</a:t>
          </a:r>
        </a:p>
      </dgm:t>
    </dgm:pt>
    <dgm:pt modelId="{A7A2D870-47D5-413A-AAE6-EDDA38982C3B}" type="parTrans" cxnId="{DD60424D-5E57-45D8-8E95-97D715FF1279}">
      <dgm:prSet/>
      <dgm:spPr/>
      <dgm:t>
        <a:bodyPr/>
        <a:lstStyle/>
        <a:p>
          <a:endParaRPr lang="es-ES"/>
        </a:p>
      </dgm:t>
    </dgm:pt>
    <dgm:pt modelId="{635DF13B-E98C-49D6-B41F-294404896592}" type="sibTrans" cxnId="{DD60424D-5E57-45D8-8E95-97D715FF1279}">
      <dgm:prSet/>
      <dgm:spPr/>
      <dgm:t>
        <a:bodyPr/>
        <a:lstStyle/>
        <a:p>
          <a:endParaRPr lang="es-ES"/>
        </a:p>
      </dgm:t>
    </dgm:pt>
    <dgm:pt modelId="{CC5B2976-8C8E-41C9-9191-4EB7B37FA828}">
      <dgm:prSet/>
      <dgm:spPr/>
      <dgm:t>
        <a:bodyPr/>
        <a:lstStyle/>
        <a:p>
          <a:r>
            <a:rPr lang="es-ES"/>
            <a:t>0 instrucciones</a:t>
          </a:r>
        </a:p>
      </dgm:t>
    </dgm:pt>
    <dgm:pt modelId="{CE7309E2-34F0-43CA-96C1-D31F1689CC02}" type="parTrans" cxnId="{AECBC469-D790-40E9-9AC0-A1E1885463D9}">
      <dgm:prSet/>
      <dgm:spPr/>
      <dgm:t>
        <a:bodyPr/>
        <a:lstStyle/>
        <a:p>
          <a:endParaRPr lang="es-ES"/>
        </a:p>
      </dgm:t>
    </dgm:pt>
    <dgm:pt modelId="{8192A97A-1410-4773-8D5C-29C77A689884}" type="sibTrans" cxnId="{AECBC469-D790-40E9-9AC0-A1E1885463D9}">
      <dgm:prSet/>
      <dgm:spPr/>
      <dgm:t>
        <a:bodyPr/>
        <a:lstStyle/>
        <a:p>
          <a:endParaRPr lang="es-ES"/>
        </a:p>
      </dgm:t>
    </dgm:pt>
    <dgm:pt modelId="{8CEA8E02-5F26-46B5-ADF6-C6FADD6F5148}" type="pres">
      <dgm:prSet presAssocID="{CA6C8651-751F-4D16-A748-5CCF899ED126}" presName="Name0" presStyleCnt="0">
        <dgm:presLayoutVars>
          <dgm:dir/>
          <dgm:animLvl val="lvl"/>
          <dgm:resizeHandles val="exact"/>
        </dgm:presLayoutVars>
      </dgm:prSet>
      <dgm:spPr/>
    </dgm:pt>
    <dgm:pt modelId="{D8953ED8-3071-4B86-8FEE-2E11454AD7D1}" type="pres">
      <dgm:prSet presAssocID="{11728810-EFC2-4D1A-BC3F-BCD3872555F6}" presName="linNode" presStyleCnt="0"/>
      <dgm:spPr/>
    </dgm:pt>
    <dgm:pt modelId="{45EEB94F-9491-4038-9AA1-247A29BACCF5}" type="pres">
      <dgm:prSet presAssocID="{11728810-EFC2-4D1A-BC3F-BCD3872555F6}" presName="parentText" presStyleLbl="node1" presStyleIdx="0" presStyleCnt="2">
        <dgm:presLayoutVars>
          <dgm:chMax val="1"/>
          <dgm:bulletEnabled val="1"/>
        </dgm:presLayoutVars>
      </dgm:prSet>
      <dgm:spPr/>
    </dgm:pt>
    <dgm:pt modelId="{13DE0246-061A-48B5-9F08-C4E51297FA0C}" type="pres">
      <dgm:prSet presAssocID="{635DF13B-E98C-49D6-B41F-294404896592}" presName="sp" presStyleCnt="0"/>
      <dgm:spPr/>
    </dgm:pt>
    <dgm:pt modelId="{C03EB6F2-48F6-473C-9571-43EA45D4C194}" type="pres">
      <dgm:prSet presAssocID="{CC5B2976-8C8E-41C9-9191-4EB7B37FA828}" presName="linNode" presStyleCnt="0"/>
      <dgm:spPr/>
    </dgm:pt>
    <dgm:pt modelId="{3E6FFDBC-2071-4860-B8BB-081210C3C3E1}" type="pres">
      <dgm:prSet presAssocID="{CC5B2976-8C8E-41C9-9191-4EB7B37FA828}" presName="parentText" presStyleLbl="node1" presStyleIdx="1" presStyleCnt="2">
        <dgm:presLayoutVars>
          <dgm:chMax val="1"/>
          <dgm:bulletEnabled val="1"/>
        </dgm:presLayoutVars>
      </dgm:prSet>
      <dgm:spPr/>
    </dgm:pt>
  </dgm:ptLst>
  <dgm:cxnLst>
    <dgm:cxn modelId="{15246D3E-19DE-4DE4-82E1-F4E4D6F6D8C2}" type="presOf" srcId="{11728810-EFC2-4D1A-BC3F-BCD3872555F6}" destId="{45EEB94F-9491-4038-9AA1-247A29BACCF5}" srcOrd="0" destOrd="0" presId="urn:microsoft.com/office/officeart/2005/8/layout/vList5"/>
    <dgm:cxn modelId="{DE921C40-3DF7-4175-922F-B45477616DB5}" type="presOf" srcId="{CA6C8651-751F-4D16-A748-5CCF899ED126}" destId="{8CEA8E02-5F26-46B5-ADF6-C6FADD6F5148}" srcOrd="0" destOrd="0" presId="urn:microsoft.com/office/officeart/2005/8/layout/vList5"/>
    <dgm:cxn modelId="{AECBC469-D790-40E9-9AC0-A1E1885463D9}" srcId="{CA6C8651-751F-4D16-A748-5CCF899ED126}" destId="{CC5B2976-8C8E-41C9-9191-4EB7B37FA828}" srcOrd="1" destOrd="0" parTransId="{CE7309E2-34F0-43CA-96C1-D31F1689CC02}" sibTransId="{8192A97A-1410-4773-8D5C-29C77A689884}"/>
    <dgm:cxn modelId="{DD60424D-5E57-45D8-8E95-97D715FF1279}" srcId="{CA6C8651-751F-4D16-A748-5CCF899ED126}" destId="{11728810-EFC2-4D1A-BC3F-BCD3872555F6}" srcOrd="0" destOrd="0" parTransId="{A7A2D870-47D5-413A-AAE6-EDDA38982C3B}" sibTransId="{635DF13B-E98C-49D6-B41F-294404896592}"/>
    <dgm:cxn modelId="{2FD32A50-522D-4F93-B516-FFFB9BD79C7C}" type="presOf" srcId="{CC5B2976-8C8E-41C9-9191-4EB7B37FA828}" destId="{3E6FFDBC-2071-4860-B8BB-081210C3C3E1}" srcOrd="0" destOrd="0" presId="urn:microsoft.com/office/officeart/2005/8/layout/vList5"/>
    <dgm:cxn modelId="{F3BFEF33-ADF3-4FC4-916D-C7A4A2146A51}" type="presParOf" srcId="{8CEA8E02-5F26-46B5-ADF6-C6FADD6F5148}" destId="{D8953ED8-3071-4B86-8FEE-2E11454AD7D1}" srcOrd="0" destOrd="0" presId="urn:microsoft.com/office/officeart/2005/8/layout/vList5"/>
    <dgm:cxn modelId="{5C52A74A-8D24-461E-A5FC-0E82407248BF}" type="presParOf" srcId="{D8953ED8-3071-4B86-8FEE-2E11454AD7D1}" destId="{45EEB94F-9491-4038-9AA1-247A29BACCF5}" srcOrd="0" destOrd="0" presId="urn:microsoft.com/office/officeart/2005/8/layout/vList5"/>
    <dgm:cxn modelId="{3CE1DB2C-D389-4FEA-9266-027C0780699A}" type="presParOf" srcId="{8CEA8E02-5F26-46B5-ADF6-C6FADD6F5148}" destId="{13DE0246-061A-48B5-9F08-C4E51297FA0C}" srcOrd="1" destOrd="0" presId="urn:microsoft.com/office/officeart/2005/8/layout/vList5"/>
    <dgm:cxn modelId="{B7F1969B-6C3F-413B-8EE6-A6C2CF6BED72}" type="presParOf" srcId="{8CEA8E02-5F26-46B5-ADF6-C6FADD6F5148}" destId="{C03EB6F2-48F6-473C-9571-43EA45D4C194}" srcOrd="2" destOrd="0" presId="urn:microsoft.com/office/officeart/2005/8/layout/vList5"/>
    <dgm:cxn modelId="{D9CF39AD-DE22-44CF-8DC3-631511CDA68F}" type="presParOf" srcId="{C03EB6F2-48F6-473C-9571-43EA45D4C194}" destId="{3E6FFDBC-2071-4860-B8BB-081210C3C3E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13CD77B-2E19-40A9-AA7B-BB2E91EB725D}"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s-ES"/>
        </a:p>
      </dgm:t>
    </dgm:pt>
    <dgm:pt modelId="{3E34262D-6B5A-466C-9BC7-A9BE63B112D4}">
      <dgm:prSet custT="1"/>
      <dgm:spPr/>
      <dgm:t>
        <a:bodyPr/>
        <a:lstStyle/>
        <a:p>
          <a:r>
            <a:rPr lang="es-ES" sz="2400" b="0" i="0" dirty="0"/>
            <a:t>En el plazo de 6 meses, desarrollo mediante OM a propuesta conjunta del Ministerio de Trabajo y Economía Social y el Ministerio de</a:t>
          </a:r>
          <a:endParaRPr lang="es-ES" sz="2400" dirty="0"/>
        </a:p>
      </dgm:t>
    </dgm:pt>
    <dgm:pt modelId="{298CCEF6-3EED-4A99-97CE-5740923621CD}" type="parTrans" cxnId="{6D723BDC-D4FB-42A2-B5E0-CDC8D92C9397}">
      <dgm:prSet/>
      <dgm:spPr/>
      <dgm:t>
        <a:bodyPr/>
        <a:lstStyle/>
        <a:p>
          <a:endParaRPr lang="es-ES"/>
        </a:p>
      </dgm:t>
    </dgm:pt>
    <dgm:pt modelId="{ED83B119-4D12-4303-B30B-6581F15C9150}" type="sibTrans" cxnId="{6D723BDC-D4FB-42A2-B5E0-CDC8D92C9397}">
      <dgm:prSet/>
      <dgm:spPr/>
      <dgm:t>
        <a:bodyPr/>
        <a:lstStyle/>
        <a:p>
          <a:endParaRPr lang="es-ES"/>
        </a:p>
      </dgm:t>
    </dgm:pt>
    <dgm:pt modelId="{2E075033-42F1-496A-A180-BF3F6EC49C20}">
      <dgm:prSet custT="1"/>
      <dgm:spPr/>
      <dgm:t>
        <a:bodyPr/>
        <a:lstStyle/>
        <a:p>
          <a:r>
            <a:rPr lang="es-ES" sz="2400" b="1" dirty="0">
              <a:solidFill>
                <a:srgbClr val="FF0000"/>
              </a:solidFill>
            </a:rPr>
            <a:t>Herramienta de valoración de puestos de trabajo con perspectiva de género</a:t>
          </a:r>
        </a:p>
        <a:p>
          <a:r>
            <a:rPr lang="es-ES" sz="2400" dirty="0">
              <a:hlinkClick xmlns:r="http://schemas.openxmlformats.org/officeDocument/2006/relationships" r:id="rId1"/>
            </a:rPr>
            <a:t>https://www.mites.gob.es/es/portada/herramienta_valoracion_puesto/index.htm</a:t>
          </a:r>
          <a:r>
            <a:rPr lang="es-ES" sz="2400" dirty="0"/>
            <a:t> </a:t>
          </a:r>
          <a:endParaRPr lang="es-ES" sz="2400" b="1" dirty="0">
            <a:solidFill>
              <a:srgbClr val="FF0000"/>
            </a:solidFill>
          </a:endParaRPr>
        </a:p>
      </dgm:t>
    </dgm:pt>
    <dgm:pt modelId="{A0EDF98C-7829-4F44-BC83-0512DBEB1FBC}" type="parTrans" cxnId="{A76684D8-DDF8-4FCE-AEEE-A926040420A8}">
      <dgm:prSet/>
      <dgm:spPr/>
      <dgm:t>
        <a:bodyPr/>
        <a:lstStyle/>
        <a:p>
          <a:endParaRPr lang="es-ES"/>
        </a:p>
      </dgm:t>
    </dgm:pt>
    <dgm:pt modelId="{47403847-03E6-4EA1-9A5F-43A6B4FC6E04}" type="sibTrans" cxnId="{A76684D8-DDF8-4FCE-AEEE-A926040420A8}">
      <dgm:prSet/>
      <dgm:spPr/>
      <dgm:t>
        <a:bodyPr/>
        <a:lstStyle/>
        <a:p>
          <a:endParaRPr lang="es-ES"/>
        </a:p>
      </dgm:t>
    </dgm:pt>
    <dgm:pt modelId="{1C08EED3-DB13-420A-A70F-60653A3A86DD}" type="pres">
      <dgm:prSet presAssocID="{813CD77B-2E19-40A9-AA7B-BB2E91EB725D}" presName="CompostProcess" presStyleCnt="0">
        <dgm:presLayoutVars>
          <dgm:dir/>
          <dgm:resizeHandles val="exact"/>
        </dgm:presLayoutVars>
      </dgm:prSet>
      <dgm:spPr/>
    </dgm:pt>
    <dgm:pt modelId="{74BF86E7-88A0-4190-8C85-9694BF9F4331}" type="pres">
      <dgm:prSet presAssocID="{813CD77B-2E19-40A9-AA7B-BB2E91EB725D}" presName="arrow" presStyleLbl="bgShp" presStyleIdx="0" presStyleCnt="1"/>
      <dgm:spPr/>
    </dgm:pt>
    <dgm:pt modelId="{F1FB895F-466E-4770-BA4F-DAC804A54CD2}" type="pres">
      <dgm:prSet presAssocID="{813CD77B-2E19-40A9-AA7B-BB2E91EB725D}" presName="linearProcess" presStyleCnt="0"/>
      <dgm:spPr/>
    </dgm:pt>
    <dgm:pt modelId="{A0D05ECA-B4F1-45CA-ADFD-1ACC48D65E6B}" type="pres">
      <dgm:prSet presAssocID="{3E34262D-6B5A-466C-9BC7-A9BE63B112D4}" presName="textNode" presStyleLbl="node1" presStyleIdx="0" presStyleCnt="2" custScaleY="133809">
        <dgm:presLayoutVars>
          <dgm:bulletEnabled val="1"/>
        </dgm:presLayoutVars>
      </dgm:prSet>
      <dgm:spPr/>
    </dgm:pt>
    <dgm:pt modelId="{79B41552-3BFD-425B-88F8-E27C41DFFFA3}" type="pres">
      <dgm:prSet presAssocID="{ED83B119-4D12-4303-B30B-6581F15C9150}" presName="sibTrans" presStyleCnt="0"/>
      <dgm:spPr/>
    </dgm:pt>
    <dgm:pt modelId="{F6275844-2268-4855-9E69-A9B781790067}" type="pres">
      <dgm:prSet presAssocID="{2E075033-42F1-496A-A180-BF3F6EC49C20}" presName="textNode" presStyleLbl="node1" presStyleIdx="1" presStyleCnt="2" custScaleY="168763">
        <dgm:presLayoutVars>
          <dgm:bulletEnabled val="1"/>
        </dgm:presLayoutVars>
      </dgm:prSet>
      <dgm:spPr/>
    </dgm:pt>
  </dgm:ptLst>
  <dgm:cxnLst>
    <dgm:cxn modelId="{1B5A5B33-0341-4F30-A95F-B493F6F28EF3}" type="presOf" srcId="{3E34262D-6B5A-466C-9BC7-A9BE63B112D4}" destId="{A0D05ECA-B4F1-45CA-ADFD-1ACC48D65E6B}" srcOrd="0" destOrd="0" presId="urn:microsoft.com/office/officeart/2005/8/layout/hProcess9"/>
    <dgm:cxn modelId="{929C51C6-ED4A-4216-9157-D03475585F7C}" type="presOf" srcId="{2E075033-42F1-496A-A180-BF3F6EC49C20}" destId="{F6275844-2268-4855-9E69-A9B781790067}" srcOrd="0" destOrd="0" presId="urn:microsoft.com/office/officeart/2005/8/layout/hProcess9"/>
    <dgm:cxn modelId="{A76684D8-DDF8-4FCE-AEEE-A926040420A8}" srcId="{813CD77B-2E19-40A9-AA7B-BB2E91EB725D}" destId="{2E075033-42F1-496A-A180-BF3F6EC49C20}" srcOrd="1" destOrd="0" parTransId="{A0EDF98C-7829-4F44-BC83-0512DBEB1FBC}" sibTransId="{47403847-03E6-4EA1-9A5F-43A6B4FC6E04}"/>
    <dgm:cxn modelId="{6D723BDC-D4FB-42A2-B5E0-CDC8D92C9397}" srcId="{813CD77B-2E19-40A9-AA7B-BB2E91EB725D}" destId="{3E34262D-6B5A-466C-9BC7-A9BE63B112D4}" srcOrd="0" destOrd="0" parTransId="{298CCEF6-3EED-4A99-97CE-5740923621CD}" sibTransId="{ED83B119-4D12-4303-B30B-6581F15C9150}"/>
    <dgm:cxn modelId="{A22CB9ED-DCFA-43D5-B64D-DD5C97BB9BDA}" type="presOf" srcId="{813CD77B-2E19-40A9-AA7B-BB2E91EB725D}" destId="{1C08EED3-DB13-420A-A70F-60653A3A86DD}" srcOrd="0" destOrd="0" presId="urn:microsoft.com/office/officeart/2005/8/layout/hProcess9"/>
    <dgm:cxn modelId="{D5B81615-6E27-4E7C-8FAA-3E8B396A9A57}" type="presParOf" srcId="{1C08EED3-DB13-420A-A70F-60653A3A86DD}" destId="{74BF86E7-88A0-4190-8C85-9694BF9F4331}" srcOrd="0" destOrd="0" presId="urn:microsoft.com/office/officeart/2005/8/layout/hProcess9"/>
    <dgm:cxn modelId="{FDED882D-E7F1-4CDF-82B2-7697DEA641B9}" type="presParOf" srcId="{1C08EED3-DB13-420A-A70F-60653A3A86DD}" destId="{F1FB895F-466E-4770-BA4F-DAC804A54CD2}" srcOrd="1" destOrd="0" presId="urn:microsoft.com/office/officeart/2005/8/layout/hProcess9"/>
    <dgm:cxn modelId="{9E70ECB3-05ED-4437-AE09-03FA4616516A}" type="presParOf" srcId="{F1FB895F-466E-4770-BA4F-DAC804A54CD2}" destId="{A0D05ECA-B4F1-45CA-ADFD-1ACC48D65E6B}" srcOrd="0" destOrd="0" presId="urn:microsoft.com/office/officeart/2005/8/layout/hProcess9"/>
    <dgm:cxn modelId="{F4186718-9479-45C3-AECC-96C2CF900FAB}" type="presParOf" srcId="{F1FB895F-466E-4770-BA4F-DAC804A54CD2}" destId="{79B41552-3BFD-425B-88F8-E27C41DFFFA3}" srcOrd="1" destOrd="0" presId="urn:microsoft.com/office/officeart/2005/8/layout/hProcess9"/>
    <dgm:cxn modelId="{2E879165-3C11-4747-8770-9F92CA99F589}" type="presParOf" srcId="{F1FB895F-466E-4770-BA4F-DAC804A54CD2}" destId="{F6275844-2268-4855-9E69-A9B78179006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8C425-D03B-49B4-97EC-C186E3FCAF2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84FAA5E-FC74-4D9B-B52F-FF4EE9BF8A9E}">
      <dgm:prSet/>
      <dgm:spPr/>
      <dgm:t>
        <a:bodyPr/>
        <a:lstStyle/>
        <a:p>
          <a:pPr rtl="0"/>
          <a:r>
            <a:rPr lang="es-ES" dirty="0"/>
            <a:t>SESGOS INCONSCIENTES DE GÉNERO y GUSTO POR LA DISCRIMINACIÓN (</a:t>
          </a:r>
          <a:r>
            <a:rPr lang="es-ES" i="1" dirty="0"/>
            <a:t>modelo de Becker</a:t>
          </a:r>
          <a:r>
            <a:rPr lang="es-ES" dirty="0"/>
            <a:t>)</a:t>
          </a:r>
        </a:p>
      </dgm:t>
    </dgm:pt>
    <dgm:pt modelId="{3A301E59-BA03-4FDC-BC84-414C079F2FA7}" type="parTrans" cxnId="{1687CC82-EC3F-4949-B741-10E2881B946D}">
      <dgm:prSet/>
      <dgm:spPr/>
      <dgm:t>
        <a:bodyPr/>
        <a:lstStyle/>
        <a:p>
          <a:endParaRPr lang="es-ES"/>
        </a:p>
      </dgm:t>
    </dgm:pt>
    <dgm:pt modelId="{E4956892-731F-42D9-A9BB-9B13A28ADA5E}" type="sibTrans" cxnId="{1687CC82-EC3F-4949-B741-10E2881B946D}">
      <dgm:prSet/>
      <dgm:spPr/>
      <dgm:t>
        <a:bodyPr/>
        <a:lstStyle/>
        <a:p>
          <a:endParaRPr lang="es-ES"/>
        </a:p>
      </dgm:t>
    </dgm:pt>
    <dgm:pt modelId="{2735AEF8-5969-455A-998A-06AEEB489312}">
      <dgm:prSet/>
      <dgm:spPr/>
      <dgm:t>
        <a:bodyPr/>
        <a:lstStyle/>
        <a:p>
          <a:pPr rtl="0"/>
          <a:r>
            <a:rPr lang="es-ES" dirty="0"/>
            <a:t>DISCRIMINACIÓN ESTADÍSTICA </a:t>
          </a:r>
        </a:p>
      </dgm:t>
    </dgm:pt>
    <dgm:pt modelId="{DDC02C78-0D61-4BB8-BCC5-C8E7D76A7538}" type="parTrans" cxnId="{1B0700B8-BEEB-49F3-8BC5-35DEEA4230EC}">
      <dgm:prSet/>
      <dgm:spPr/>
      <dgm:t>
        <a:bodyPr/>
        <a:lstStyle/>
        <a:p>
          <a:endParaRPr lang="es-ES"/>
        </a:p>
      </dgm:t>
    </dgm:pt>
    <dgm:pt modelId="{3326FDB8-D3E7-450C-8128-1A38A46CC83F}" type="sibTrans" cxnId="{1B0700B8-BEEB-49F3-8BC5-35DEEA4230EC}">
      <dgm:prSet/>
      <dgm:spPr/>
      <dgm:t>
        <a:bodyPr/>
        <a:lstStyle/>
        <a:p>
          <a:endParaRPr lang="es-ES"/>
        </a:p>
      </dgm:t>
    </dgm:pt>
    <dgm:pt modelId="{4F7A6577-4F19-496F-8BA4-752C7F25951E}">
      <dgm:prSet/>
      <dgm:spPr/>
      <dgm:t>
        <a:bodyPr/>
        <a:lstStyle/>
        <a:p>
          <a:pPr rtl="0"/>
          <a:r>
            <a:rPr lang="es-ES" dirty="0"/>
            <a:t>MATERNIDAD  =  SUPUESTA MENOR IMPLICACIÓN, RENDIMIENTO, ABSENTISMO …</a:t>
          </a:r>
        </a:p>
      </dgm:t>
    </dgm:pt>
    <dgm:pt modelId="{B090CBD9-61BC-4F84-BF39-4BE725A7C369}" type="parTrans" cxnId="{D9437658-2546-4E6C-B6C7-704AD4D330DF}">
      <dgm:prSet/>
      <dgm:spPr/>
      <dgm:t>
        <a:bodyPr/>
        <a:lstStyle/>
        <a:p>
          <a:endParaRPr lang="es-ES"/>
        </a:p>
      </dgm:t>
    </dgm:pt>
    <dgm:pt modelId="{2C9379CD-E7CB-46D5-9CC8-B14548A495E5}" type="sibTrans" cxnId="{D9437658-2546-4E6C-B6C7-704AD4D330DF}">
      <dgm:prSet/>
      <dgm:spPr/>
      <dgm:t>
        <a:bodyPr/>
        <a:lstStyle/>
        <a:p>
          <a:endParaRPr lang="es-ES"/>
        </a:p>
      </dgm:t>
    </dgm:pt>
    <dgm:pt modelId="{7436B6A1-A7CE-487E-B71E-169B59957B3D}">
      <dgm:prSet/>
      <dgm:spPr/>
      <dgm:t>
        <a:bodyPr/>
        <a:lstStyle/>
        <a:p>
          <a:pPr rtl="0"/>
          <a:r>
            <a:rPr lang="es-ES" dirty="0"/>
            <a:t>“BRECHA DE AMBICIÓN”, “BRECHA DE SUEÑOS”…</a:t>
          </a:r>
        </a:p>
      </dgm:t>
    </dgm:pt>
    <dgm:pt modelId="{5441693D-73D5-48FC-B83C-98679192E5AB}" type="parTrans" cxnId="{53E4ADA5-BA0D-41BB-BA0C-DA84B859C04F}">
      <dgm:prSet/>
      <dgm:spPr/>
      <dgm:t>
        <a:bodyPr/>
        <a:lstStyle/>
        <a:p>
          <a:endParaRPr lang="es-ES"/>
        </a:p>
      </dgm:t>
    </dgm:pt>
    <dgm:pt modelId="{715C70BA-61A7-43E9-A06A-5F2D4E5318C6}" type="sibTrans" cxnId="{53E4ADA5-BA0D-41BB-BA0C-DA84B859C04F}">
      <dgm:prSet/>
      <dgm:spPr/>
      <dgm:t>
        <a:bodyPr/>
        <a:lstStyle/>
        <a:p>
          <a:endParaRPr lang="es-ES"/>
        </a:p>
      </dgm:t>
    </dgm:pt>
    <dgm:pt modelId="{D8EDA8CF-647A-4746-B548-0ED376318BBC}">
      <dgm:prSet/>
      <dgm:spPr/>
      <dgm:t>
        <a:bodyPr/>
        <a:lstStyle/>
        <a:p>
          <a:pPr rtl="0"/>
          <a:r>
            <a:rPr lang="es-ES" dirty="0"/>
            <a:t>BRECHA DE CONFIANZA  = MENORES HABILIDADES NEGOCIADORAS y asociadas al EMPRENDIMIENTO</a:t>
          </a:r>
        </a:p>
      </dgm:t>
    </dgm:pt>
    <dgm:pt modelId="{1B9BD346-4EA0-4A16-917C-9B72A49F2378}" type="parTrans" cxnId="{847EA265-05F3-4ABF-BB3A-78AFFE9C2C98}">
      <dgm:prSet/>
      <dgm:spPr/>
      <dgm:t>
        <a:bodyPr/>
        <a:lstStyle/>
        <a:p>
          <a:endParaRPr lang="es-ES"/>
        </a:p>
      </dgm:t>
    </dgm:pt>
    <dgm:pt modelId="{42C880CE-45E5-4C8C-ADB3-BCE284E173B8}" type="sibTrans" cxnId="{847EA265-05F3-4ABF-BB3A-78AFFE9C2C98}">
      <dgm:prSet/>
      <dgm:spPr/>
      <dgm:t>
        <a:bodyPr/>
        <a:lstStyle/>
        <a:p>
          <a:endParaRPr lang="es-ES"/>
        </a:p>
      </dgm:t>
    </dgm:pt>
    <dgm:pt modelId="{9A26F1D8-A626-4960-A5F6-611A760C4988}">
      <dgm:prSet/>
      <dgm:spPr/>
      <dgm:t>
        <a:bodyPr/>
        <a:lstStyle/>
        <a:p>
          <a:pPr rtl="0"/>
          <a:r>
            <a:rPr lang="es-ES"/>
            <a:t>CARENCIA DE MODELOS FEMENINOS</a:t>
          </a:r>
        </a:p>
      </dgm:t>
    </dgm:pt>
    <dgm:pt modelId="{F11B5C63-053F-48C6-9548-984D171E0BC4}" type="parTrans" cxnId="{E9E545DD-6474-460A-9468-BAD3C3B39DF9}">
      <dgm:prSet/>
      <dgm:spPr/>
      <dgm:t>
        <a:bodyPr/>
        <a:lstStyle/>
        <a:p>
          <a:endParaRPr lang="es-ES"/>
        </a:p>
      </dgm:t>
    </dgm:pt>
    <dgm:pt modelId="{72BB9D76-ABED-44B4-9E7C-2AF3C337CA4C}" type="sibTrans" cxnId="{E9E545DD-6474-460A-9468-BAD3C3B39DF9}">
      <dgm:prSet/>
      <dgm:spPr/>
      <dgm:t>
        <a:bodyPr/>
        <a:lstStyle/>
        <a:p>
          <a:endParaRPr lang="es-ES"/>
        </a:p>
      </dgm:t>
    </dgm:pt>
    <dgm:pt modelId="{867170D4-6AA1-4CE9-92A3-C862DC66EAA5}" type="pres">
      <dgm:prSet presAssocID="{E148C425-D03B-49B4-97EC-C186E3FCAF29}" presName="linear" presStyleCnt="0">
        <dgm:presLayoutVars>
          <dgm:animLvl val="lvl"/>
          <dgm:resizeHandles val="exact"/>
        </dgm:presLayoutVars>
      </dgm:prSet>
      <dgm:spPr/>
    </dgm:pt>
    <dgm:pt modelId="{762418CE-5820-4194-B479-27F73EC7F970}" type="pres">
      <dgm:prSet presAssocID="{584FAA5E-FC74-4D9B-B52F-FF4EE9BF8A9E}" presName="parentText" presStyleLbl="node1" presStyleIdx="0" presStyleCnt="5">
        <dgm:presLayoutVars>
          <dgm:chMax val="0"/>
          <dgm:bulletEnabled val="1"/>
        </dgm:presLayoutVars>
      </dgm:prSet>
      <dgm:spPr/>
    </dgm:pt>
    <dgm:pt modelId="{528F8B1F-7324-48A1-878E-418E3BE08CCE}" type="pres">
      <dgm:prSet presAssocID="{E4956892-731F-42D9-A9BB-9B13A28ADA5E}" presName="spacer" presStyleCnt="0"/>
      <dgm:spPr/>
    </dgm:pt>
    <dgm:pt modelId="{CB50B9C9-689C-4D75-9F0C-306DCCE49793}" type="pres">
      <dgm:prSet presAssocID="{2735AEF8-5969-455A-998A-06AEEB489312}" presName="parentText" presStyleLbl="node1" presStyleIdx="1" presStyleCnt="5">
        <dgm:presLayoutVars>
          <dgm:chMax val="0"/>
          <dgm:bulletEnabled val="1"/>
        </dgm:presLayoutVars>
      </dgm:prSet>
      <dgm:spPr/>
    </dgm:pt>
    <dgm:pt modelId="{061B8748-6AF8-4BE9-AB81-6F93D0B74666}" type="pres">
      <dgm:prSet presAssocID="{2735AEF8-5969-455A-998A-06AEEB489312}" presName="childText" presStyleLbl="revTx" presStyleIdx="0" presStyleCnt="1">
        <dgm:presLayoutVars>
          <dgm:bulletEnabled val="1"/>
        </dgm:presLayoutVars>
      </dgm:prSet>
      <dgm:spPr/>
    </dgm:pt>
    <dgm:pt modelId="{05A0E96E-2B1F-47A3-B248-8F1A19F495A5}" type="pres">
      <dgm:prSet presAssocID="{7436B6A1-A7CE-487E-B71E-169B59957B3D}" presName="parentText" presStyleLbl="node1" presStyleIdx="2" presStyleCnt="5">
        <dgm:presLayoutVars>
          <dgm:chMax val="0"/>
          <dgm:bulletEnabled val="1"/>
        </dgm:presLayoutVars>
      </dgm:prSet>
      <dgm:spPr/>
    </dgm:pt>
    <dgm:pt modelId="{41C51009-6C03-45DE-8943-9C45D32F7C03}" type="pres">
      <dgm:prSet presAssocID="{715C70BA-61A7-43E9-A06A-5F2D4E5318C6}" presName="spacer" presStyleCnt="0"/>
      <dgm:spPr/>
    </dgm:pt>
    <dgm:pt modelId="{086ACA02-4D8B-47CC-8CD1-C549CAE454A1}" type="pres">
      <dgm:prSet presAssocID="{D8EDA8CF-647A-4746-B548-0ED376318BBC}" presName="parentText" presStyleLbl="node1" presStyleIdx="3" presStyleCnt="5">
        <dgm:presLayoutVars>
          <dgm:chMax val="0"/>
          <dgm:bulletEnabled val="1"/>
        </dgm:presLayoutVars>
      </dgm:prSet>
      <dgm:spPr/>
    </dgm:pt>
    <dgm:pt modelId="{8FF585FC-30F4-4484-A49F-EDFA29A4F262}" type="pres">
      <dgm:prSet presAssocID="{42C880CE-45E5-4C8C-ADB3-BCE284E173B8}" presName="spacer" presStyleCnt="0"/>
      <dgm:spPr/>
    </dgm:pt>
    <dgm:pt modelId="{D68E59E0-D770-4B8B-A731-6AC7278EF57B}" type="pres">
      <dgm:prSet presAssocID="{9A26F1D8-A626-4960-A5F6-611A760C4988}" presName="parentText" presStyleLbl="node1" presStyleIdx="4" presStyleCnt="5">
        <dgm:presLayoutVars>
          <dgm:chMax val="0"/>
          <dgm:bulletEnabled val="1"/>
        </dgm:presLayoutVars>
      </dgm:prSet>
      <dgm:spPr/>
    </dgm:pt>
  </dgm:ptLst>
  <dgm:cxnLst>
    <dgm:cxn modelId="{31F9770F-0EF9-4B34-AB7D-258172A0413D}" type="presOf" srcId="{9A26F1D8-A626-4960-A5F6-611A760C4988}" destId="{D68E59E0-D770-4B8B-A731-6AC7278EF57B}" srcOrd="0" destOrd="0" presId="urn:microsoft.com/office/officeart/2005/8/layout/vList2"/>
    <dgm:cxn modelId="{19492D15-4C3C-4AEA-8099-C26E37B9589B}" type="presOf" srcId="{2735AEF8-5969-455A-998A-06AEEB489312}" destId="{CB50B9C9-689C-4D75-9F0C-306DCCE49793}" srcOrd="0" destOrd="0" presId="urn:microsoft.com/office/officeart/2005/8/layout/vList2"/>
    <dgm:cxn modelId="{A208852D-F98C-40FF-8B14-60C5FEB6D486}" type="presOf" srcId="{E148C425-D03B-49B4-97EC-C186E3FCAF29}" destId="{867170D4-6AA1-4CE9-92A3-C862DC66EAA5}" srcOrd="0" destOrd="0" presId="urn:microsoft.com/office/officeart/2005/8/layout/vList2"/>
    <dgm:cxn modelId="{E7E0445C-342F-46CE-874A-4174354F8792}" type="presOf" srcId="{7436B6A1-A7CE-487E-B71E-169B59957B3D}" destId="{05A0E96E-2B1F-47A3-B248-8F1A19F495A5}" srcOrd="0" destOrd="0" presId="urn:microsoft.com/office/officeart/2005/8/layout/vList2"/>
    <dgm:cxn modelId="{123EDE43-4110-4F19-B1EA-81C7B072543E}" type="presOf" srcId="{584FAA5E-FC74-4D9B-B52F-FF4EE9BF8A9E}" destId="{762418CE-5820-4194-B479-27F73EC7F970}" srcOrd="0" destOrd="0" presId="urn:microsoft.com/office/officeart/2005/8/layout/vList2"/>
    <dgm:cxn modelId="{847EA265-05F3-4ABF-BB3A-78AFFE9C2C98}" srcId="{E148C425-D03B-49B4-97EC-C186E3FCAF29}" destId="{D8EDA8CF-647A-4746-B548-0ED376318BBC}" srcOrd="3" destOrd="0" parTransId="{1B9BD346-4EA0-4A16-917C-9B72A49F2378}" sibTransId="{42C880CE-45E5-4C8C-ADB3-BCE284E173B8}"/>
    <dgm:cxn modelId="{D9437658-2546-4E6C-B6C7-704AD4D330DF}" srcId="{2735AEF8-5969-455A-998A-06AEEB489312}" destId="{4F7A6577-4F19-496F-8BA4-752C7F25951E}" srcOrd="0" destOrd="0" parTransId="{B090CBD9-61BC-4F84-BF39-4BE725A7C369}" sibTransId="{2C9379CD-E7CB-46D5-9CC8-B14548A495E5}"/>
    <dgm:cxn modelId="{1687CC82-EC3F-4949-B741-10E2881B946D}" srcId="{E148C425-D03B-49B4-97EC-C186E3FCAF29}" destId="{584FAA5E-FC74-4D9B-B52F-FF4EE9BF8A9E}" srcOrd="0" destOrd="0" parTransId="{3A301E59-BA03-4FDC-BC84-414C079F2FA7}" sibTransId="{E4956892-731F-42D9-A9BB-9B13A28ADA5E}"/>
    <dgm:cxn modelId="{14397487-9CCF-439B-BCC3-726103DA66CA}" type="presOf" srcId="{4F7A6577-4F19-496F-8BA4-752C7F25951E}" destId="{061B8748-6AF8-4BE9-AB81-6F93D0B74666}" srcOrd="0" destOrd="0" presId="urn:microsoft.com/office/officeart/2005/8/layout/vList2"/>
    <dgm:cxn modelId="{71C390A0-23ED-424F-947D-48FD1EC14280}" type="presOf" srcId="{D8EDA8CF-647A-4746-B548-0ED376318BBC}" destId="{086ACA02-4D8B-47CC-8CD1-C549CAE454A1}" srcOrd="0" destOrd="0" presId="urn:microsoft.com/office/officeart/2005/8/layout/vList2"/>
    <dgm:cxn modelId="{53E4ADA5-BA0D-41BB-BA0C-DA84B859C04F}" srcId="{E148C425-D03B-49B4-97EC-C186E3FCAF29}" destId="{7436B6A1-A7CE-487E-B71E-169B59957B3D}" srcOrd="2" destOrd="0" parTransId="{5441693D-73D5-48FC-B83C-98679192E5AB}" sibTransId="{715C70BA-61A7-43E9-A06A-5F2D4E5318C6}"/>
    <dgm:cxn modelId="{1B0700B8-BEEB-49F3-8BC5-35DEEA4230EC}" srcId="{E148C425-D03B-49B4-97EC-C186E3FCAF29}" destId="{2735AEF8-5969-455A-998A-06AEEB489312}" srcOrd="1" destOrd="0" parTransId="{DDC02C78-0D61-4BB8-BCC5-C8E7D76A7538}" sibTransId="{3326FDB8-D3E7-450C-8128-1A38A46CC83F}"/>
    <dgm:cxn modelId="{E9E545DD-6474-460A-9468-BAD3C3B39DF9}" srcId="{E148C425-D03B-49B4-97EC-C186E3FCAF29}" destId="{9A26F1D8-A626-4960-A5F6-611A760C4988}" srcOrd="4" destOrd="0" parTransId="{F11B5C63-053F-48C6-9548-984D171E0BC4}" sibTransId="{72BB9D76-ABED-44B4-9E7C-2AF3C337CA4C}"/>
    <dgm:cxn modelId="{8562EC1F-DC63-4768-9169-36F57443A90F}" type="presParOf" srcId="{867170D4-6AA1-4CE9-92A3-C862DC66EAA5}" destId="{762418CE-5820-4194-B479-27F73EC7F970}" srcOrd="0" destOrd="0" presId="urn:microsoft.com/office/officeart/2005/8/layout/vList2"/>
    <dgm:cxn modelId="{119203C2-3549-4327-84A5-86B3C465983C}" type="presParOf" srcId="{867170D4-6AA1-4CE9-92A3-C862DC66EAA5}" destId="{528F8B1F-7324-48A1-878E-418E3BE08CCE}" srcOrd="1" destOrd="0" presId="urn:microsoft.com/office/officeart/2005/8/layout/vList2"/>
    <dgm:cxn modelId="{CA680AE0-6D84-4A66-AE1D-254B189A78C8}" type="presParOf" srcId="{867170D4-6AA1-4CE9-92A3-C862DC66EAA5}" destId="{CB50B9C9-689C-4D75-9F0C-306DCCE49793}" srcOrd="2" destOrd="0" presId="urn:microsoft.com/office/officeart/2005/8/layout/vList2"/>
    <dgm:cxn modelId="{25E0B7B3-D510-468B-96D0-5AD12D7D13FC}" type="presParOf" srcId="{867170D4-6AA1-4CE9-92A3-C862DC66EAA5}" destId="{061B8748-6AF8-4BE9-AB81-6F93D0B74666}" srcOrd="3" destOrd="0" presId="urn:microsoft.com/office/officeart/2005/8/layout/vList2"/>
    <dgm:cxn modelId="{35EDBE40-7B99-4C05-A548-68A5F6ABC830}" type="presParOf" srcId="{867170D4-6AA1-4CE9-92A3-C862DC66EAA5}" destId="{05A0E96E-2B1F-47A3-B248-8F1A19F495A5}" srcOrd="4" destOrd="0" presId="urn:microsoft.com/office/officeart/2005/8/layout/vList2"/>
    <dgm:cxn modelId="{376515AB-197A-472F-A469-445A688150DD}" type="presParOf" srcId="{867170D4-6AA1-4CE9-92A3-C862DC66EAA5}" destId="{41C51009-6C03-45DE-8943-9C45D32F7C03}" srcOrd="5" destOrd="0" presId="urn:microsoft.com/office/officeart/2005/8/layout/vList2"/>
    <dgm:cxn modelId="{122AB339-C319-4323-9856-54430994A6EE}" type="presParOf" srcId="{867170D4-6AA1-4CE9-92A3-C862DC66EAA5}" destId="{086ACA02-4D8B-47CC-8CD1-C549CAE454A1}" srcOrd="6" destOrd="0" presId="urn:microsoft.com/office/officeart/2005/8/layout/vList2"/>
    <dgm:cxn modelId="{E566540E-E954-4E5E-B429-4D27B764DE98}" type="presParOf" srcId="{867170D4-6AA1-4CE9-92A3-C862DC66EAA5}" destId="{8FF585FC-30F4-4484-A49F-EDFA29A4F262}" srcOrd="7" destOrd="0" presId="urn:microsoft.com/office/officeart/2005/8/layout/vList2"/>
    <dgm:cxn modelId="{38032727-0765-4F38-AAB6-6752A8B8D7C3}" type="presParOf" srcId="{867170D4-6AA1-4CE9-92A3-C862DC66EAA5}" destId="{D68E59E0-D770-4B8B-A731-6AC7278EF5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D9EEB61-7400-4DE3-8CB3-50B84279214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CFBCC754-A841-4E10-8A50-6078239D6F0C}">
      <dgm:prSet/>
      <dgm:spPr/>
      <dgm:t>
        <a:bodyPr/>
        <a:lstStyle/>
        <a:p>
          <a:r>
            <a:rPr lang="es-ES" b="0" i="0" baseline="0"/>
            <a:t>Naturaleza de las funciones o tareas, </a:t>
          </a:r>
          <a:endParaRPr lang="es-ES"/>
        </a:p>
      </dgm:t>
    </dgm:pt>
    <dgm:pt modelId="{DD3C5916-0300-40FA-8724-F9F3BB089E33}" type="parTrans" cxnId="{0B7B707D-6BC3-4F1E-BCBA-0CFD37EC30D1}">
      <dgm:prSet/>
      <dgm:spPr/>
      <dgm:t>
        <a:bodyPr/>
        <a:lstStyle/>
        <a:p>
          <a:endParaRPr lang="es-ES"/>
        </a:p>
      </dgm:t>
    </dgm:pt>
    <dgm:pt modelId="{FDF92FE8-4BF7-46A5-8F3C-150D72114584}" type="sibTrans" cxnId="{0B7B707D-6BC3-4F1E-BCBA-0CFD37EC30D1}">
      <dgm:prSet/>
      <dgm:spPr/>
      <dgm:t>
        <a:bodyPr/>
        <a:lstStyle/>
        <a:p>
          <a:endParaRPr lang="es-ES"/>
        </a:p>
      </dgm:t>
    </dgm:pt>
    <dgm:pt modelId="{ED620E48-0456-4370-AA45-4F0660405AE4}">
      <dgm:prSet/>
      <dgm:spPr/>
      <dgm:t>
        <a:bodyPr/>
        <a:lstStyle/>
        <a:p>
          <a:r>
            <a:rPr lang="es-ES" b="0" i="0" baseline="0"/>
            <a:t>Condiciones educativas, </a:t>
          </a:r>
          <a:endParaRPr lang="es-ES"/>
        </a:p>
      </dgm:t>
    </dgm:pt>
    <dgm:pt modelId="{1125EC99-1769-456E-A3C3-3E7C1356ED03}" type="parTrans" cxnId="{A585FEC7-DE50-492E-AFD8-763F2EAC11DF}">
      <dgm:prSet/>
      <dgm:spPr/>
      <dgm:t>
        <a:bodyPr/>
        <a:lstStyle/>
        <a:p>
          <a:endParaRPr lang="es-ES"/>
        </a:p>
      </dgm:t>
    </dgm:pt>
    <dgm:pt modelId="{5128B435-08B9-4779-BB77-04AD6081D500}" type="sibTrans" cxnId="{A585FEC7-DE50-492E-AFD8-763F2EAC11DF}">
      <dgm:prSet/>
      <dgm:spPr/>
      <dgm:t>
        <a:bodyPr/>
        <a:lstStyle/>
        <a:p>
          <a:endParaRPr lang="es-ES"/>
        </a:p>
      </dgm:t>
    </dgm:pt>
    <dgm:pt modelId="{1FB4B5F5-7623-499B-B177-262BB798CE44}">
      <dgm:prSet/>
      <dgm:spPr/>
      <dgm:t>
        <a:bodyPr/>
        <a:lstStyle/>
        <a:p>
          <a:r>
            <a:rPr lang="es-ES" b="0" i="0" baseline="0"/>
            <a:t>Condiciones profesionales o de formación</a:t>
          </a:r>
          <a:endParaRPr lang="es-ES"/>
        </a:p>
      </dgm:t>
    </dgm:pt>
    <dgm:pt modelId="{FAE47663-2453-4A9F-944F-C1BE1DBEB1AD}" type="parTrans" cxnId="{285A0B24-1217-4A80-B761-6EA0A0331D54}">
      <dgm:prSet/>
      <dgm:spPr/>
      <dgm:t>
        <a:bodyPr/>
        <a:lstStyle/>
        <a:p>
          <a:endParaRPr lang="es-ES"/>
        </a:p>
      </dgm:t>
    </dgm:pt>
    <dgm:pt modelId="{A7C3C93F-EBA0-4AA6-858E-1DBFD88ABE40}" type="sibTrans" cxnId="{285A0B24-1217-4A80-B761-6EA0A0331D54}">
      <dgm:prSet/>
      <dgm:spPr/>
      <dgm:t>
        <a:bodyPr/>
        <a:lstStyle/>
        <a:p>
          <a:endParaRPr lang="es-ES"/>
        </a:p>
      </dgm:t>
    </dgm:pt>
    <dgm:pt modelId="{580B0C34-59C7-4840-A1CD-C4A0ECEC18C8}">
      <dgm:prSet/>
      <dgm:spPr/>
      <dgm:t>
        <a:bodyPr/>
        <a:lstStyle/>
        <a:p>
          <a:r>
            <a:rPr lang="es-ES" b="0" i="0" baseline="0"/>
            <a:t>Condiciones laborales y factores estrictamente relacionados con el desempeño</a:t>
          </a:r>
          <a:endParaRPr lang="es-ES"/>
        </a:p>
      </dgm:t>
    </dgm:pt>
    <dgm:pt modelId="{A4EC598B-1FE3-489F-9EE6-06EDEFAE77EB}" type="parTrans" cxnId="{1406A3CA-1C5E-454D-84DC-E8B817265309}">
      <dgm:prSet/>
      <dgm:spPr/>
      <dgm:t>
        <a:bodyPr/>
        <a:lstStyle/>
        <a:p>
          <a:endParaRPr lang="es-ES"/>
        </a:p>
      </dgm:t>
    </dgm:pt>
    <dgm:pt modelId="{F173287A-E48A-49B9-99C8-E320DABF42E7}" type="sibTrans" cxnId="{1406A3CA-1C5E-454D-84DC-E8B817265309}">
      <dgm:prSet/>
      <dgm:spPr/>
      <dgm:t>
        <a:bodyPr/>
        <a:lstStyle/>
        <a:p>
          <a:endParaRPr lang="es-ES"/>
        </a:p>
      </dgm:t>
    </dgm:pt>
    <dgm:pt modelId="{B832015E-342E-43DE-AB31-82B4AF365A68}" type="pres">
      <dgm:prSet presAssocID="{9D9EEB61-7400-4DE3-8CB3-50B842792148}" presName="Name0" presStyleCnt="0">
        <dgm:presLayoutVars>
          <dgm:chMax val="7"/>
          <dgm:dir/>
          <dgm:animLvl val="lvl"/>
          <dgm:resizeHandles val="exact"/>
        </dgm:presLayoutVars>
      </dgm:prSet>
      <dgm:spPr/>
    </dgm:pt>
    <dgm:pt modelId="{258D1AB7-9435-4A08-BF68-A62F6FE8660D}" type="pres">
      <dgm:prSet presAssocID="{CFBCC754-A841-4E10-8A50-6078239D6F0C}" presName="circle1" presStyleLbl="node1" presStyleIdx="0" presStyleCnt="4"/>
      <dgm:spPr/>
    </dgm:pt>
    <dgm:pt modelId="{FC135934-3B0E-4789-A321-1D9558C3EAD5}" type="pres">
      <dgm:prSet presAssocID="{CFBCC754-A841-4E10-8A50-6078239D6F0C}" presName="space" presStyleCnt="0"/>
      <dgm:spPr/>
    </dgm:pt>
    <dgm:pt modelId="{3CB682E8-66C0-454F-AC5F-D8DA48D6C78F}" type="pres">
      <dgm:prSet presAssocID="{CFBCC754-A841-4E10-8A50-6078239D6F0C}" presName="rect1" presStyleLbl="alignAcc1" presStyleIdx="0" presStyleCnt="4"/>
      <dgm:spPr/>
    </dgm:pt>
    <dgm:pt modelId="{BE552D37-93A9-4B3F-AED9-D0BA0DD4057A}" type="pres">
      <dgm:prSet presAssocID="{ED620E48-0456-4370-AA45-4F0660405AE4}" presName="vertSpace2" presStyleLbl="node1" presStyleIdx="0" presStyleCnt="4"/>
      <dgm:spPr/>
    </dgm:pt>
    <dgm:pt modelId="{4BDF25F9-8014-42E5-91FD-A565AC600F7D}" type="pres">
      <dgm:prSet presAssocID="{ED620E48-0456-4370-AA45-4F0660405AE4}" presName="circle2" presStyleLbl="node1" presStyleIdx="1" presStyleCnt="4"/>
      <dgm:spPr/>
    </dgm:pt>
    <dgm:pt modelId="{AB0CEFD5-81A7-468C-BA06-E79C50B146A5}" type="pres">
      <dgm:prSet presAssocID="{ED620E48-0456-4370-AA45-4F0660405AE4}" presName="rect2" presStyleLbl="alignAcc1" presStyleIdx="1" presStyleCnt="4"/>
      <dgm:spPr/>
    </dgm:pt>
    <dgm:pt modelId="{90587E19-24F7-47D2-BABD-EFD3EE7B3466}" type="pres">
      <dgm:prSet presAssocID="{1FB4B5F5-7623-499B-B177-262BB798CE44}" presName="vertSpace3" presStyleLbl="node1" presStyleIdx="1" presStyleCnt="4"/>
      <dgm:spPr/>
    </dgm:pt>
    <dgm:pt modelId="{90B9A6CC-6463-47E7-878F-3611AE7C9503}" type="pres">
      <dgm:prSet presAssocID="{1FB4B5F5-7623-499B-B177-262BB798CE44}" presName="circle3" presStyleLbl="node1" presStyleIdx="2" presStyleCnt="4"/>
      <dgm:spPr/>
    </dgm:pt>
    <dgm:pt modelId="{47B37192-C808-46B8-8826-9377C6847D15}" type="pres">
      <dgm:prSet presAssocID="{1FB4B5F5-7623-499B-B177-262BB798CE44}" presName="rect3" presStyleLbl="alignAcc1" presStyleIdx="2" presStyleCnt="4"/>
      <dgm:spPr/>
    </dgm:pt>
    <dgm:pt modelId="{18C2AEBF-FE8B-4ADF-97B3-7536FC1D6910}" type="pres">
      <dgm:prSet presAssocID="{580B0C34-59C7-4840-A1CD-C4A0ECEC18C8}" presName="vertSpace4" presStyleLbl="node1" presStyleIdx="2" presStyleCnt="4"/>
      <dgm:spPr/>
    </dgm:pt>
    <dgm:pt modelId="{E621CF84-7C02-4AA3-BFF3-5D9C6696E47A}" type="pres">
      <dgm:prSet presAssocID="{580B0C34-59C7-4840-A1CD-C4A0ECEC18C8}" presName="circle4" presStyleLbl="node1" presStyleIdx="3" presStyleCnt="4"/>
      <dgm:spPr/>
    </dgm:pt>
    <dgm:pt modelId="{254A65C9-B547-471E-A0A3-D9B998CAFF59}" type="pres">
      <dgm:prSet presAssocID="{580B0C34-59C7-4840-A1CD-C4A0ECEC18C8}" presName="rect4" presStyleLbl="alignAcc1" presStyleIdx="3" presStyleCnt="4"/>
      <dgm:spPr/>
    </dgm:pt>
    <dgm:pt modelId="{FE64BE1C-1817-4F49-B215-56CC702353B2}" type="pres">
      <dgm:prSet presAssocID="{CFBCC754-A841-4E10-8A50-6078239D6F0C}" presName="rect1ParTxNoCh" presStyleLbl="alignAcc1" presStyleIdx="3" presStyleCnt="4">
        <dgm:presLayoutVars>
          <dgm:chMax val="1"/>
          <dgm:bulletEnabled val="1"/>
        </dgm:presLayoutVars>
      </dgm:prSet>
      <dgm:spPr/>
    </dgm:pt>
    <dgm:pt modelId="{BE0E5032-A47C-456C-8691-D7EAF7E9CBE5}" type="pres">
      <dgm:prSet presAssocID="{ED620E48-0456-4370-AA45-4F0660405AE4}" presName="rect2ParTxNoCh" presStyleLbl="alignAcc1" presStyleIdx="3" presStyleCnt="4">
        <dgm:presLayoutVars>
          <dgm:chMax val="1"/>
          <dgm:bulletEnabled val="1"/>
        </dgm:presLayoutVars>
      </dgm:prSet>
      <dgm:spPr/>
    </dgm:pt>
    <dgm:pt modelId="{6582722E-BDC8-4D1B-9D54-94F8AE6745B1}" type="pres">
      <dgm:prSet presAssocID="{1FB4B5F5-7623-499B-B177-262BB798CE44}" presName="rect3ParTxNoCh" presStyleLbl="alignAcc1" presStyleIdx="3" presStyleCnt="4">
        <dgm:presLayoutVars>
          <dgm:chMax val="1"/>
          <dgm:bulletEnabled val="1"/>
        </dgm:presLayoutVars>
      </dgm:prSet>
      <dgm:spPr/>
    </dgm:pt>
    <dgm:pt modelId="{29AEBE8A-97E1-44D0-A636-78D09711FB51}" type="pres">
      <dgm:prSet presAssocID="{580B0C34-59C7-4840-A1CD-C4A0ECEC18C8}" presName="rect4ParTxNoCh" presStyleLbl="alignAcc1" presStyleIdx="3" presStyleCnt="4">
        <dgm:presLayoutVars>
          <dgm:chMax val="1"/>
          <dgm:bulletEnabled val="1"/>
        </dgm:presLayoutVars>
      </dgm:prSet>
      <dgm:spPr/>
    </dgm:pt>
  </dgm:ptLst>
  <dgm:cxnLst>
    <dgm:cxn modelId="{C33E0C14-4F77-4552-9CF9-9D79E5715B4A}" type="presOf" srcId="{1FB4B5F5-7623-499B-B177-262BB798CE44}" destId="{47B37192-C808-46B8-8826-9377C6847D15}" srcOrd="0" destOrd="0" presId="urn:microsoft.com/office/officeart/2005/8/layout/target3"/>
    <dgm:cxn modelId="{285A0B24-1217-4A80-B761-6EA0A0331D54}" srcId="{9D9EEB61-7400-4DE3-8CB3-50B842792148}" destId="{1FB4B5F5-7623-499B-B177-262BB798CE44}" srcOrd="2" destOrd="0" parTransId="{FAE47663-2453-4A9F-944F-C1BE1DBEB1AD}" sibTransId="{A7C3C93F-EBA0-4AA6-858E-1DBFD88ABE40}"/>
    <dgm:cxn modelId="{A0015A5F-35CB-44F8-ADF1-45B0496B0697}" type="presOf" srcId="{ED620E48-0456-4370-AA45-4F0660405AE4}" destId="{BE0E5032-A47C-456C-8691-D7EAF7E9CBE5}" srcOrd="1" destOrd="0" presId="urn:microsoft.com/office/officeart/2005/8/layout/target3"/>
    <dgm:cxn modelId="{EAD8D06B-1398-402F-BBB3-C9D498E8D0C4}" type="presOf" srcId="{ED620E48-0456-4370-AA45-4F0660405AE4}" destId="{AB0CEFD5-81A7-468C-BA06-E79C50B146A5}" srcOrd="0" destOrd="0" presId="urn:microsoft.com/office/officeart/2005/8/layout/target3"/>
    <dgm:cxn modelId="{0B7B707D-6BC3-4F1E-BCBA-0CFD37EC30D1}" srcId="{9D9EEB61-7400-4DE3-8CB3-50B842792148}" destId="{CFBCC754-A841-4E10-8A50-6078239D6F0C}" srcOrd="0" destOrd="0" parTransId="{DD3C5916-0300-40FA-8724-F9F3BB089E33}" sibTransId="{FDF92FE8-4BF7-46A5-8F3C-150D72114584}"/>
    <dgm:cxn modelId="{D594888A-3F98-47EF-AC82-FBFB2FCDE3AC}" type="presOf" srcId="{9D9EEB61-7400-4DE3-8CB3-50B842792148}" destId="{B832015E-342E-43DE-AB31-82B4AF365A68}" srcOrd="0" destOrd="0" presId="urn:microsoft.com/office/officeart/2005/8/layout/target3"/>
    <dgm:cxn modelId="{828DC58A-C654-475D-82F5-A16E308A9B7B}" type="presOf" srcId="{CFBCC754-A841-4E10-8A50-6078239D6F0C}" destId="{3CB682E8-66C0-454F-AC5F-D8DA48D6C78F}" srcOrd="0" destOrd="0" presId="urn:microsoft.com/office/officeart/2005/8/layout/target3"/>
    <dgm:cxn modelId="{A585FEC7-DE50-492E-AFD8-763F2EAC11DF}" srcId="{9D9EEB61-7400-4DE3-8CB3-50B842792148}" destId="{ED620E48-0456-4370-AA45-4F0660405AE4}" srcOrd="1" destOrd="0" parTransId="{1125EC99-1769-456E-A3C3-3E7C1356ED03}" sibTransId="{5128B435-08B9-4779-BB77-04AD6081D500}"/>
    <dgm:cxn modelId="{1406A3CA-1C5E-454D-84DC-E8B817265309}" srcId="{9D9EEB61-7400-4DE3-8CB3-50B842792148}" destId="{580B0C34-59C7-4840-A1CD-C4A0ECEC18C8}" srcOrd="3" destOrd="0" parTransId="{A4EC598B-1FE3-489F-9EE6-06EDEFAE77EB}" sibTransId="{F173287A-E48A-49B9-99C8-E320DABF42E7}"/>
    <dgm:cxn modelId="{66C039D0-E81C-4F30-81E5-4A2C2D499004}" type="presOf" srcId="{CFBCC754-A841-4E10-8A50-6078239D6F0C}" destId="{FE64BE1C-1817-4F49-B215-56CC702353B2}" srcOrd="1" destOrd="0" presId="urn:microsoft.com/office/officeart/2005/8/layout/target3"/>
    <dgm:cxn modelId="{448055EA-5CB8-480B-94F1-E4F34F25B0A7}" type="presOf" srcId="{1FB4B5F5-7623-499B-B177-262BB798CE44}" destId="{6582722E-BDC8-4D1B-9D54-94F8AE6745B1}" srcOrd="1" destOrd="0" presId="urn:microsoft.com/office/officeart/2005/8/layout/target3"/>
    <dgm:cxn modelId="{1DACA2FA-81FD-438D-ABD7-94AB7879FDF4}" type="presOf" srcId="{580B0C34-59C7-4840-A1CD-C4A0ECEC18C8}" destId="{254A65C9-B547-471E-A0A3-D9B998CAFF59}" srcOrd="0" destOrd="0" presId="urn:microsoft.com/office/officeart/2005/8/layout/target3"/>
    <dgm:cxn modelId="{60424CFF-50EF-4E88-A9F0-261FC8D9861D}" type="presOf" srcId="{580B0C34-59C7-4840-A1CD-C4A0ECEC18C8}" destId="{29AEBE8A-97E1-44D0-A636-78D09711FB51}" srcOrd="1" destOrd="0" presId="urn:microsoft.com/office/officeart/2005/8/layout/target3"/>
    <dgm:cxn modelId="{DBC9FD03-8D3F-4A19-BBFE-7E9CA434F908}" type="presParOf" srcId="{B832015E-342E-43DE-AB31-82B4AF365A68}" destId="{258D1AB7-9435-4A08-BF68-A62F6FE8660D}" srcOrd="0" destOrd="0" presId="urn:microsoft.com/office/officeart/2005/8/layout/target3"/>
    <dgm:cxn modelId="{F70B9469-DB9D-4947-B6BF-A4CE688A3C8E}" type="presParOf" srcId="{B832015E-342E-43DE-AB31-82B4AF365A68}" destId="{FC135934-3B0E-4789-A321-1D9558C3EAD5}" srcOrd="1" destOrd="0" presId="urn:microsoft.com/office/officeart/2005/8/layout/target3"/>
    <dgm:cxn modelId="{32B823A1-1FF0-48BB-8363-5BFF71CC5A49}" type="presParOf" srcId="{B832015E-342E-43DE-AB31-82B4AF365A68}" destId="{3CB682E8-66C0-454F-AC5F-D8DA48D6C78F}" srcOrd="2" destOrd="0" presId="urn:microsoft.com/office/officeart/2005/8/layout/target3"/>
    <dgm:cxn modelId="{1391926B-7D97-4962-8EDA-DCD77B6D235A}" type="presParOf" srcId="{B832015E-342E-43DE-AB31-82B4AF365A68}" destId="{BE552D37-93A9-4B3F-AED9-D0BA0DD4057A}" srcOrd="3" destOrd="0" presId="urn:microsoft.com/office/officeart/2005/8/layout/target3"/>
    <dgm:cxn modelId="{65B1C3A6-D38E-4F0F-B8FC-C53C14ED1591}" type="presParOf" srcId="{B832015E-342E-43DE-AB31-82B4AF365A68}" destId="{4BDF25F9-8014-42E5-91FD-A565AC600F7D}" srcOrd="4" destOrd="0" presId="urn:microsoft.com/office/officeart/2005/8/layout/target3"/>
    <dgm:cxn modelId="{31E109DC-12B6-4F44-9D05-44F2F7A68E63}" type="presParOf" srcId="{B832015E-342E-43DE-AB31-82B4AF365A68}" destId="{AB0CEFD5-81A7-468C-BA06-E79C50B146A5}" srcOrd="5" destOrd="0" presId="urn:microsoft.com/office/officeart/2005/8/layout/target3"/>
    <dgm:cxn modelId="{58B0E812-5391-46A1-A0E1-1D70F6D60890}" type="presParOf" srcId="{B832015E-342E-43DE-AB31-82B4AF365A68}" destId="{90587E19-24F7-47D2-BABD-EFD3EE7B3466}" srcOrd="6" destOrd="0" presId="urn:microsoft.com/office/officeart/2005/8/layout/target3"/>
    <dgm:cxn modelId="{C1D9639B-05CB-4D48-8F64-5B6D0C12B4A7}" type="presParOf" srcId="{B832015E-342E-43DE-AB31-82B4AF365A68}" destId="{90B9A6CC-6463-47E7-878F-3611AE7C9503}" srcOrd="7" destOrd="0" presId="urn:microsoft.com/office/officeart/2005/8/layout/target3"/>
    <dgm:cxn modelId="{0239DA9B-BD76-40E1-84AF-1D74F708FF74}" type="presParOf" srcId="{B832015E-342E-43DE-AB31-82B4AF365A68}" destId="{47B37192-C808-46B8-8826-9377C6847D15}" srcOrd="8" destOrd="0" presId="urn:microsoft.com/office/officeart/2005/8/layout/target3"/>
    <dgm:cxn modelId="{A4B14146-4118-47D0-A5B8-0275FCBCDBFF}" type="presParOf" srcId="{B832015E-342E-43DE-AB31-82B4AF365A68}" destId="{18C2AEBF-FE8B-4ADF-97B3-7536FC1D6910}" srcOrd="9" destOrd="0" presId="urn:microsoft.com/office/officeart/2005/8/layout/target3"/>
    <dgm:cxn modelId="{D088A4A5-775F-45F0-A969-E6623FD48776}" type="presParOf" srcId="{B832015E-342E-43DE-AB31-82B4AF365A68}" destId="{E621CF84-7C02-4AA3-BFF3-5D9C6696E47A}" srcOrd="10" destOrd="0" presId="urn:microsoft.com/office/officeart/2005/8/layout/target3"/>
    <dgm:cxn modelId="{3C058ADD-6057-4976-A866-CA7632B969F8}" type="presParOf" srcId="{B832015E-342E-43DE-AB31-82B4AF365A68}" destId="{254A65C9-B547-471E-A0A3-D9B998CAFF59}" srcOrd="11" destOrd="0" presId="urn:microsoft.com/office/officeart/2005/8/layout/target3"/>
    <dgm:cxn modelId="{FC6476B0-543B-453C-BCE2-A5E17C51784F}" type="presParOf" srcId="{B832015E-342E-43DE-AB31-82B4AF365A68}" destId="{FE64BE1C-1817-4F49-B215-56CC702353B2}" srcOrd="12" destOrd="0" presId="urn:microsoft.com/office/officeart/2005/8/layout/target3"/>
    <dgm:cxn modelId="{C396282E-53BC-4BD3-BDCC-AABB45E092F0}" type="presParOf" srcId="{B832015E-342E-43DE-AB31-82B4AF365A68}" destId="{BE0E5032-A47C-456C-8691-D7EAF7E9CBE5}" srcOrd="13" destOrd="0" presId="urn:microsoft.com/office/officeart/2005/8/layout/target3"/>
    <dgm:cxn modelId="{A5AEE607-BB8A-4394-A1F6-3686FB5B1950}" type="presParOf" srcId="{B832015E-342E-43DE-AB31-82B4AF365A68}" destId="{6582722E-BDC8-4D1B-9D54-94F8AE6745B1}" srcOrd="14" destOrd="0" presId="urn:microsoft.com/office/officeart/2005/8/layout/target3"/>
    <dgm:cxn modelId="{7FD04ACB-AA36-43AF-B288-37FC117A188C}" type="presParOf" srcId="{B832015E-342E-43DE-AB31-82B4AF365A68}" destId="{29AEBE8A-97E1-44D0-A636-78D09711FB51}"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2842440-A53C-4FDE-AA77-D3F22184AF4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S"/>
        </a:p>
      </dgm:t>
    </dgm:pt>
    <dgm:pt modelId="{A6400CE1-3BF0-4E45-8FC7-BFB487C07511}">
      <dgm:prSet/>
      <dgm:spPr/>
      <dgm:t>
        <a:bodyPr/>
        <a:lstStyle/>
        <a:p>
          <a:r>
            <a:rPr lang="es-ES" b="0" i="0" baseline="0"/>
            <a:t>Naturaleza de las funciones o tareas, (40%)</a:t>
          </a:r>
          <a:endParaRPr lang="es-ES"/>
        </a:p>
      </dgm:t>
    </dgm:pt>
    <dgm:pt modelId="{4A0BACFB-2EF5-4004-894B-28F8069CE7C4}" type="parTrans" cxnId="{4939E17E-15DE-4025-B92A-FD41CA87B3A5}">
      <dgm:prSet/>
      <dgm:spPr/>
      <dgm:t>
        <a:bodyPr/>
        <a:lstStyle/>
        <a:p>
          <a:endParaRPr lang="es-ES"/>
        </a:p>
      </dgm:t>
    </dgm:pt>
    <dgm:pt modelId="{ED730D6D-6134-4159-8A2A-1D1D0F3D166F}" type="sibTrans" cxnId="{4939E17E-15DE-4025-B92A-FD41CA87B3A5}">
      <dgm:prSet/>
      <dgm:spPr/>
      <dgm:t>
        <a:bodyPr/>
        <a:lstStyle/>
        <a:p>
          <a:endParaRPr lang="es-ES"/>
        </a:p>
      </dgm:t>
    </dgm:pt>
    <dgm:pt modelId="{15BE304E-E7A7-4918-8F01-531EA93AE2E5}">
      <dgm:prSet/>
      <dgm:spPr/>
      <dgm:t>
        <a:bodyPr/>
        <a:lstStyle/>
        <a:p>
          <a:r>
            <a:rPr lang="es-ES" b="0" i="0" baseline="0"/>
            <a:t>Condiciones educativas, (20%)</a:t>
          </a:r>
          <a:endParaRPr lang="es-ES"/>
        </a:p>
      </dgm:t>
    </dgm:pt>
    <dgm:pt modelId="{66EAC887-DF48-40F4-95D1-63C2F060AB36}" type="parTrans" cxnId="{66907B02-5158-4C9D-ADF2-1E542601D3D8}">
      <dgm:prSet/>
      <dgm:spPr/>
      <dgm:t>
        <a:bodyPr/>
        <a:lstStyle/>
        <a:p>
          <a:endParaRPr lang="es-ES"/>
        </a:p>
      </dgm:t>
    </dgm:pt>
    <dgm:pt modelId="{10022D5E-2192-41BC-8E3C-7A34B259CC69}" type="sibTrans" cxnId="{66907B02-5158-4C9D-ADF2-1E542601D3D8}">
      <dgm:prSet/>
      <dgm:spPr/>
      <dgm:t>
        <a:bodyPr/>
        <a:lstStyle/>
        <a:p>
          <a:endParaRPr lang="es-ES"/>
        </a:p>
      </dgm:t>
    </dgm:pt>
    <dgm:pt modelId="{6D2FB5CC-7865-4172-8436-218BDB5DF8FC}">
      <dgm:prSet/>
      <dgm:spPr/>
      <dgm:t>
        <a:bodyPr/>
        <a:lstStyle/>
        <a:p>
          <a:r>
            <a:rPr lang="es-ES" b="0" i="0" baseline="0"/>
            <a:t>Condiciones profesionales o de formación (25%)</a:t>
          </a:r>
          <a:endParaRPr lang="es-ES"/>
        </a:p>
      </dgm:t>
    </dgm:pt>
    <dgm:pt modelId="{8D358527-FCB4-4044-A0D8-723C113E2BA3}" type="parTrans" cxnId="{869F140A-3168-4FE6-967A-88360966EF0E}">
      <dgm:prSet/>
      <dgm:spPr/>
      <dgm:t>
        <a:bodyPr/>
        <a:lstStyle/>
        <a:p>
          <a:endParaRPr lang="es-ES"/>
        </a:p>
      </dgm:t>
    </dgm:pt>
    <dgm:pt modelId="{E4A72DB2-6F26-4EDB-874D-0F6C9F49CB79}" type="sibTrans" cxnId="{869F140A-3168-4FE6-967A-88360966EF0E}">
      <dgm:prSet/>
      <dgm:spPr/>
      <dgm:t>
        <a:bodyPr/>
        <a:lstStyle/>
        <a:p>
          <a:endParaRPr lang="es-ES"/>
        </a:p>
      </dgm:t>
    </dgm:pt>
    <dgm:pt modelId="{30CD0768-AEAE-441D-ABC4-E256915A7EDD}">
      <dgm:prSet/>
      <dgm:spPr/>
      <dgm:t>
        <a:bodyPr/>
        <a:lstStyle/>
        <a:p>
          <a:r>
            <a:rPr lang="es-ES" b="0" i="0" baseline="0"/>
            <a:t>Condiciones laborales y factores estrictamente relacionados con el desempeño (15%)</a:t>
          </a:r>
          <a:endParaRPr lang="es-ES"/>
        </a:p>
      </dgm:t>
    </dgm:pt>
    <dgm:pt modelId="{08E3585E-8E71-4CBB-994C-81D01B8D2F79}" type="parTrans" cxnId="{DC3D5B46-A454-4F57-B025-1DD4D144905A}">
      <dgm:prSet/>
      <dgm:spPr/>
      <dgm:t>
        <a:bodyPr/>
        <a:lstStyle/>
        <a:p>
          <a:endParaRPr lang="es-ES"/>
        </a:p>
      </dgm:t>
    </dgm:pt>
    <dgm:pt modelId="{2826B82A-6D41-4512-82FE-8E8A4BD1DAB7}" type="sibTrans" cxnId="{DC3D5B46-A454-4F57-B025-1DD4D144905A}">
      <dgm:prSet/>
      <dgm:spPr/>
      <dgm:t>
        <a:bodyPr/>
        <a:lstStyle/>
        <a:p>
          <a:endParaRPr lang="es-ES"/>
        </a:p>
      </dgm:t>
    </dgm:pt>
    <dgm:pt modelId="{6C2742E3-12F1-40BF-9935-185F4957C658}" type="pres">
      <dgm:prSet presAssocID="{A2842440-A53C-4FDE-AA77-D3F22184AF47}" presName="Name0" presStyleCnt="0">
        <dgm:presLayoutVars>
          <dgm:chMax val="7"/>
          <dgm:dir/>
          <dgm:animLvl val="lvl"/>
          <dgm:resizeHandles val="exact"/>
        </dgm:presLayoutVars>
      </dgm:prSet>
      <dgm:spPr/>
    </dgm:pt>
    <dgm:pt modelId="{6E0B3C3F-9510-4066-BC60-F8A2F343F259}" type="pres">
      <dgm:prSet presAssocID="{A6400CE1-3BF0-4E45-8FC7-BFB487C07511}" presName="circle1" presStyleLbl="node1" presStyleIdx="0" presStyleCnt="4"/>
      <dgm:spPr/>
    </dgm:pt>
    <dgm:pt modelId="{FE298B37-1B05-4D94-A0CD-412BAC55617D}" type="pres">
      <dgm:prSet presAssocID="{A6400CE1-3BF0-4E45-8FC7-BFB487C07511}" presName="space" presStyleCnt="0"/>
      <dgm:spPr/>
    </dgm:pt>
    <dgm:pt modelId="{180072EC-8418-417E-BE8D-A61D96C12848}" type="pres">
      <dgm:prSet presAssocID="{A6400CE1-3BF0-4E45-8FC7-BFB487C07511}" presName="rect1" presStyleLbl="alignAcc1" presStyleIdx="0" presStyleCnt="4"/>
      <dgm:spPr/>
    </dgm:pt>
    <dgm:pt modelId="{BB031C99-4470-4AEA-9A30-3794E9A841F0}" type="pres">
      <dgm:prSet presAssocID="{15BE304E-E7A7-4918-8F01-531EA93AE2E5}" presName="vertSpace2" presStyleLbl="node1" presStyleIdx="0" presStyleCnt="4"/>
      <dgm:spPr/>
    </dgm:pt>
    <dgm:pt modelId="{FFAECE1A-6930-43DD-9861-B5C40883B27F}" type="pres">
      <dgm:prSet presAssocID="{15BE304E-E7A7-4918-8F01-531EA93AE2E5}" presName="circle2" presStyleLbl="node1" presStyleIdx="1" presStyleCnt="4"/>
      <dgm:spPr/>
    </dgm:pt>
    <dgm:pt modelId="{D4854037-964C-4A34-9751-9BDE699AE5C3}" type="pres">
      <dgm:prSet presAssocID="{15BE304E-E7A7-4918-8F01-531EA93AE2E5}" presName="rect2" presStyleLbl="alignAcc1" presStyleIdx="1" presStyleCnt="4"/>
      <dgm:spPr/>
    </dgm:pt>
    <dgm:pt modelId="{5907E0BF-9F4D-4B9B-B94C-C19E32268655}" type="pres">
      <dgm:prSet presAssocID="{6D2FB5CC-7865-4172-8436-218BDB5DF8FC}" presName="vertSpace3" presStyleLbl="node1" presStyleIdx="1" presStyleCnt="4"/>
      <dgm:spPr/>
    </dgm:pt>
    <dgm:pt modelId="{2B97F9D1-C255-4BF1-BD7D-43B502AB5BD7}" type="pres">
      <dgm:prSet presAssocID="{6D2FB5CC-7865-4172-8436-218BDB5DF8FC}" presName="circle3" presStyleLbl="node1" presStyleIdx="2" presStyleCnt="4"/>
      <dgm:spPr/>
    </dgm:pt>
    <dgm:pt modelId="{FB04825E-D91F-4C88-91ED-15F616F656B1}" type="pres">
      <dgm:prSet presAssocID="{6D2FB5CC-7865-4172-8436-218BDB5DF8FC}" presName="rect3" presStyleLbl="alignAcc1" presStyleIdx="2" presStyleCnt="4"/>
      <dgm:spPr/>
    </dgm:pt>
    <dgm:pt modelId="{4A93EA46-0C80-4AC8-BC7B-D2B079F9195D}" type="pres">
      <dgm:prSet presAssocID="{30CD0768-AEAE-441D-ABC4-E256915A7EDD}" presName="vertSpace4" presStyleLbl="node1" presStyleIdx="2" presStyleCnt="4"/>
      <dgm:spPr/>
    </dgm:pt>
    <dgm:pt modelId="{60CB71BE-C0F3-445C-87CF-D367F75806B7}" type="pres">
      <dgm:prSet presAssocID="{30CD0768-AEAE-441D-ABC4-E256915A7EDD}" presName="circle4" presStyleLbl="node1" presStyleIdx="3" presStyleCnt="4"/>
      <dgm:spPr/>
    </dgm:pt>
    <dgm:pt modelId="{8B7AAF99-BD4F-453F-A2C1-68ED596EA836}" type="pres">
      <dgm:prSet presAssocID="{30CD0768-AEAE-441D-ABC4-E256915A7EDD}" presName="rect4" presStyleLbl="alignAcc1" presStyleIdx="3" presStyleCnt="4"/>
      <dgm:spPr/>
    </dgm:pt>
    <dgm:pt modelId="{4A127B93-9EA5-4454-AB22-8386839DCC50}" type="pres">
      <dgm:prSet presAssocID="{A6400CE1-3BF0-4E45-8FC7-BFB487C07511}" presName="rect1ParTxNoCh" presStyleLbl="alignAcc1" presStyleIdx="3" presStyleCnt="4">
        <dgm:presLayoutVars>
          <dgm:chMax val="1"/>
          <dgm:bulletEnabled val="1"/>
        </dgm:presLayoutVars>
      </dgm:prSet>
      <dgm:spPr/>
    </dgm:pt>
    <dgm:pt modelId="{E6DC2D6A-7B49-439C-A27B-4746CDD5DF3D}" type="pres">
      <dgm:prSet presAssocID="{15BE304E-E7A7-4918-8F01-531EA93AE2E5}" presName="rect2ParTxNoCh" presStyleLbl="alignAcc1" presStyleIdx="3" presStyleCnt="4">
        <dgm:presLayoutVars>
          <dgm:chMax val="1"/>
          <dgm:bulletEnabled val="1"/>
        </dgm:presLayoutVars>
      </dgm:prSet>
      <dgm:spPr/>
    </dgm:pt>
    <dgm:pt modelId="{6CBC7841-45C3-4FCC-891F-171322E7944A}" type="pres">
      <dgm:prSet presAssocID="{6D2FB5CC-7865-4172-8436-218BDB5DF8FC}" presName="rect3ParTxNoCh" presStyleLbl="alignAcc1" presStyleIdx="3" presStyleCnt="4">
        <dgm:presLayoutVars>
          <dgm:chMax val="1"/>
          <dgm:bulletEnabled val="1"/>
        </dgm:presLayoutVars>
      </dgm:prSet>
      <dgm:spPr/>
    </dgm:pt>
    <dgm:pt modelId="{487EBFEA-55DF-4D49-9D5A-51CE4700DA81}" type="pres">
      <dgm:prSet presAssocID="{30CD0768-AEAE-441D-ABC4-E256915A7EDD}" presName="rect4ParTxNoCh" presStyleLbl="alignAcc1" presStyleIdx="3" presStyleCnt="4">
        <dgm:presLayoutVars>
          <dgm:chMax val="1"/>
          <dgm:bulletEnabled val="1"/>
        </dgm:presLayoutVars>
      </dgm:prSet>
      <dgm:spPr/>
    </dgm:pt>
  </dgm:ptLst>
  <dgm:cxnLst>
    <dgm:cxn modelId="{66907B02-5158-4C9D-ADF2-1E542601D3D8}" srcId="{A2842440-A53C-4FDE-AA77-D3F22184AF47}" destId="{15BE304E-E7A7-4918-8F01-531EA93AE2E5}" srcOrd="1" destOrd="0" parTransId="{66EAC887-DF48-40F4-95D1-63C2F060AB36}" sibTransId="{10022D5E-2192-41BC-8E3C-7A34B259CC69}"/>
    <dgm:cxn modelId="{869F140A-3168-4FE6-967A-88360966EF0E}" srcId="{A2842440-A53C-4FDE-AA77-D3F22184AF47}" destId="{6D2FB5CC-7865-4172-8436-218BDB5DF8FC}" srcOrd="2" destOrd="0" parTransId="{8D358527-FCB4-4044-A0D8-723C113E2BA3}" sibTransId="{E4A72DB2-6F26-4EDB-874D-0F6C9F49CB79}"/>
    <dgm:cxn modelId="{E93ED21D-37DA-4B39-849B-3A0CD4C2E223}" type="presOf" srcId="{30CD0768-AEAE-441D-ABC4-E256915A7EDD}" destId="{487EBFEA-55DF-4D49-9D5A-51CE4700DA81}" srcOrd="1" destOrd="0" presId="urn:microsoft.com/office/officeart/2005/8/layout/target3"/>
    <dgm:cxn modelId="{D662253F-A3A8-463E-8B55-23E0ED5F4C69}" type="presOf" srcId="{A2842440-A53C-4FDE-AA77-D3F22184AF47}" destId="{6C2742E3-12F1-40BF-9935-185F4957C658}" srcOrd="0" destOrd="0" presId="urn:microsoft.com/office/officeart/2005/8/layout/target3"/>
    <dgm:cxn modelId="{DC3D5B46-A454-4F57-B025-1DD4D144905A}" srcId="{A2842440-A53C-4FDE-AA77-D3F22184AF47}" destId="{30CD0768-AEAE-441D-ABC4-E256915A7EDD}" srcOrd="3" destOrd="0" parTransId="{08E3585E-8E71-4CBB-994C-81D01B8D2F79}" sibTransId="{2826B82A-6D41-4512-82FE-8E8A4BD1DAB7}"/>
    <dgm:cxn modelId="{C726AE4E-6036-452A-9E19-9E84BE524721}" type="presOf" srcId="{15BE304E-E7A7-4918-8F01-531EA93AE2E5}" destId="{D4854037-964C-4A34-9751-9BDE699AE5C3}" srcOrd="0" destOrd="0" presId="urn:microsoft.com/office/officeart/2005/8/layout/target3"/>
    <dgm:cxn modelId="{BCFE4D78-4B15-4E66-83B1-B5502BF2103A}" type="presOf" srcId="{6D2FB5CC-7865-4172-8436-218BDB5DF8FC}" destId="{6CBC7841-45C3-4FCC-891F-171322E7944A}" srcOrd="1" destOrd="0" presId="urn:microsoft.com/office/officeart/2005/8/layout/target3"/>
    <dgm:cxn modelId="{16B88979-2851-4A5E-831F-EAB21BAAB1B2}" type="presOf" srcId="{15BE304E-E7A7-4918-8F01-531EA93AE2E5}" destId="{E6DC2D6A-7B49-439C-A27B-4746CDD5DF3D}" srcOrd="1" destOrd="0" presId="urn:microsoft.com/office/officeart/2005/8/layout/target3"/>
    <dgm:cxn modelId="{69281D7B-49B5-4550-AC1C-1B1C9805AC68}" type="presOf" srcId="{A6400CE1-3BF0-4E45-8FC7-BFB487C07511}" destId="{180072EC-8418-417E-BE8D-A61D96C12848}" srcOrd="0" destOrd="0" presId="urn:microsoft.com/office/officeart/2005/8/layout/target3"/>
    <dgm:cxn modelId="{4939E17E-15DE-4025-B92A-FD41CA87B3A5}" srcId="{A2842440-A53C-4FDE-AA77-D3F22184AF47}" destId="{A6400CE1-3BF0-4E45-8FC7-BFB487C07511}" srcOrd="0" destOrd="0" parTransId="{4A0BACFB-2EF5-4004-894B-28F8069CE7C4}" sibTransId="{ED730D6D-6134-4159-8A2A-1D1D0F3D166F}"/>
    <dgm:cxn modelId="{2CB736AA-65F2-4D25-897A-2D4AAB44F013}" type="presOf" srcId="{A6400CE1-3BF0-4E45-8FC7-BFB487C07511}" destId="{4A127B93-9EA5-4454-AB22-8386839DCC50}" srcOrd="1" destOrd="0" presId="urn:microsoft.com/office/officeart/2005/8/layout/target3"/>
    <dgm:cxn modelId="{E1874DC3-1629-403B-A520-58983C0B912C}" type="presOf" srcId="{6D2FB5CC-7865-4172-8436-218BDB5DF8FC}" destId="{FB04825E-D91F-4C88-91ED-15F616F656B1}" srcOrd="0" destOrd="0" presId="urn:microsoft.com/office/officeart/2005/8/layout/target3"/>
    <dgm:cxn modelId="{17CD98D3-D720-4DDB-BCA4-F6C0AA4DAB4A}" type="presOf" srcId="{30CD0768-AEAE-441D-ABC4-E256915A7EDD}" destId="{8B7AAF99-BD4F-453F-A2C1-68ED596EA836}" srcOrd="0" destOrd="0" presId="urn:microsoft.com/office/officeart/2005/8/layout/target3"/>
    <dgm:cxn modelId="{703FBF0C-2092-483A-A18A-70E5602E6F4D}" type="presParOf" srcId="{6C2742E3-12F1-40BF-9935-185F4957C658}" destId="{6E0B3C3F-9510-4066-BC60-F8A2F343F259}" srcOrd="0" destOrd="0" presId="urn:microsoft.com/office/officeart/2005/8/layout/target3"/>
    <dgm:cxn modelId="{BC019079-49E5-4745-A5FB-E0E06C9BA00A}" type="presParOf" srcId="{6C2742E3-12F1-40BF-9935-185F4957C658}" destId="{FE298B37-1B05-4D94-A0CD-412BAC55617D}" srcOrd="1" destOrd="0" presId="urn:microsoft.com/office/officeart/2005/8/layout/target3"/>
    <dgm:cxn modelId="{9B479AD8-2B0E-4FB9-9A33-45C8D7AFBA3B}" type="presParOf" srcId="{6C2742E3-12F1-40BF-9935-185F4957C658}" destId="{180072EC-8418-417E-BE8D-A61D96C12848}" srcOrd="2" destOrd="0" presId="urn:microsoft.com/office/officeart/2005/8/layout/target3"/>
    <dgm:cxn modelId="{91CED5B2-1630-4730-AA27-BD21D54179E4}" type="presParOf" srcId="{6C2742E3-12F1-40BF-9935-185F4957C658}" destId="{BB031C99-4470-4AEA-9A30-3794E9A841F0}" srcOrd="3" destOrd="0" presId="urn:microsoft.com/office/officeart/2005/8/layout/target3"/>
    <dgm:cxn modelId="{9584F65F-92A5-45A8-A22E-2DAB2C2DC7D1}" type="presParOf" srcId="{6C2742E3-12F1-40BF-9935-185F4957C658}" destId="{FFAECE1A-6930-43DD-9861-B5C40883B27F}" srcOrd="4" destOrd="0" presId="urn:microsoft.com/office/officeart/2005/8/layout/target3"/>
    <dgm:cxn modelId="{F68ED0D6-8A7D-43C5-B03B-18E142D065AD}" type="presParOf" srcId="{6C2742E3-12F1-40BF-9935-185F4957C658}" destId="{D4854037-964C-4A34-9751-9BDE699AE5C3}" srcOrd="5" destOrd="0" presId="urn:microsoft.com/office/officeart/2005/8/layout/target3"/>
    <dgm:cxn modelId="{ACAC6D0D-1E7C-464A-8715-CE55D46660EC}" type="presParOf" srcId="{6C2742E3-12F1-40BF-9935-185F4957C658}" destId="{5907E0BF-9F4D-4B9B-B94C-C19E32268655}" srcOrd="6" destOrd="0" presId="urn:microsoft.com/office/officeart/2005/8/layout/target3"/>
    <dgm:cxn modelId="{C1093A5F-DBD3-43B0-A36E-39B03CDA2830}" type="presParOf" srcId="{6C2742E3-12F1-40BF-9935-185F4957C658}" destId="{2B97F9D1-C255-4BF1-BD7D-43B502AB5BD7}" srcOrd="7" destOrd="0" presId="urn:microsoft.com/office/officeart/2005/8/layout/target3"/>
    <dgm:cxn modelId="{2BE7ACC3-DC57-4F4B-B3BE-6367B1D37B51}" type="presParOf" srcId="{6C2742E3-12F1-40BF-9935-185F4957C658}" destId="{FB04825E-D91F-4C88-91ED-15F616F656B1}" srcOrd="8" destOrd="0" presId="urn:microsoft.com/office/officeart/2005/8/layout/target3"/>
    <dgm:cxn modelId="{E2927ACF-6C89-4CC2-A1E5-1CA7A33C8F9B}" type="presParOf" srcId="{6C2742E3-12F1-40BF-9935-185F4957C658}" destId="{4A93EA46-0C80-4AC8-BC7B-D2B079F9195D}" srcOrd="9" destOrd="0" presId="urn:microsoft.com/office/officeart/2005/8/layout/target3"/>
    <dgm:cxn modelId="{75768B6B-DF17-437E-8D9F-A099F4C0E580}" type="presParOf" srcId="{6C2742E3-12F1-40BF-9935-185F4957C658}" destId="{60CB71BE-C0F3-445C-87CF-D367F75806B7}" srcOrd="10" destOrd="0" presId="urn:microsoft.com/office/officeart/2005/8/layout/target3"/>
    <dgm:cxn modelId="{053D8D39-4504-44B3-8C63-2041D3222788}" type="presParOf" srcId="{6C2742E3-12F1-40BF-9935-185F4957C658}" destId="{8B7AAF99-BD4F-453F-A2C1-68ED596EA836}" srcOrd="11" destOrd="0" presId="urn:microsoft.com/office/officeart/2005/8/layout/target3"/>
    <dgm:cxn modelId="{F5ECA164-740F-4DDE-A97F-B886417B68DF}" type="presParOf" srcId="{6C2742E3-12F1-40BF-9935-185F4957C658}" destId="{4A127B93-9EA5-4454-AB22-8386839DCC50}" srcOrd="12" destOrd="0" presId="urn:microsoft.com/office/officeart/2005/8/layout/target3"/>
    <dgm:cxn modelId="{F577D76B-FB0E-4F02-A580-0EE1DC04DACB}" type="presParOf" srcId="{6C2742E3-12F1-40BF-9935-185F4957C658}" destId="{E6DC2D6A-7B49-439C-A27B-4746CDD5DF3D}" srcOrd="13" destOrd="0" presId="urn:microsoft.com/office/officeart/2005/8/layout/target3"/>
    <dgm:cxn modelId="{11AA7DE2-C6FD-4F54-BD0F-EDFA5E1370CD}" type="presParOf" srcId="{6C2742E3-12F1-40BF-9935-185F4957C658}" destId="{6CBC7841-45C3-4FCC-891F-171322E7944A}" srcOrd="14" destOrd="0" presId="urn:microsoft.com/office/officeart/2005/8/layout/target3"/>
    <dgm:cxn modelId="{2A0104B6-D2F9-4DC6-940B-F0204651A14C}" type="presParOf" srcId="{6C2742E3-12F1-40BF-9935-185F4957C658}" destId="{487EBFEA-55DF-4D49-9D5A-51CE4700DA81}"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CC6E87E-2CF5-47D7-A4D3-BD644E9B2F84}"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s-ES"/>
        </a:p>
      </dgm:t>
    </dgm:pt>
    <dgm:pt modelId="{2A1E09FC-8125-4454-800A-3B697B32E29C}">
      <dgm:prSet custT="1"/>
      <dgm:spPr/>
      <dgm:t>
        <a:bodyPr/>
        <a:lstStyle/>
        <a:p>
          <a:r>
            <a:rPr lang="es-ES" sz="1400" dirty="0"/>
            <a:t>A.1) POLIVALENCIA O DEFINICIÓN EXTENSA DE OBLIGACIONES </a:t>
          </a:r>
        </a:p>
      </dgm:t>
    </dgm:pt>
    <dgm:pt modelId="{31F3917A-E834-4EDA-AF89-157D42EF5E15}" type="parTrans" cxnId="{52DF91CB-683B-4673-AFC0-ED7B13276003}">
      <dgm:prSet/>
      <dgm:spPr/>
      <dgm:t>
        <a:bodyPr/>
        <a:lstStyle/>
        <a:p>
          <a:endParaRPr lang="es-ES"/>
        </a:p>
      </dgm:t>
    </dgm:pt>
    <dgm:pt modelId="{8836B8BC-C8BC-4A20-9BA1-13C7B3E0F7A3}" type="sibTrans" cxnId="{52DF91CB-683B-4673-AFC0-ED7B13276003}">
      <dgm:prSet/>
      <dgm:spPr/>
      <dgm:t>
        <a:bodyPr/>
        <a:lstStyle/>
        <a:p>
          <a:endParaRPr lang="es-ES"/>
        </a:p>
      </dgm:t>
    </dgm:pt>
    <dgm:pt modelId="{8A19F38E-8338-4562-8C4C-42ACCBA4DBFD}">
      <dgm:prSet custT="1"/>
      <dgm:spPr/>
      <dgm:t>
        <a:bodyPr/>
        <a:lstStyle/>
        <a:p>
          <a:r>
            <a:rPr lang="es-ES" sz="1400" dirty="0"/>
            <a:t>A.2, 3 y 4) ESFUERZOS</a:t>
          </a:r>
        </a:p>
      </dgm:t>
    </dgm:pt>
    <dgm:pt modelId="{E31CF923-CFCB-4147-B6A7-36E96899781B}" type="parTrans" cxnId="{3471F822-B8F5-433F-8839-435B6112DB8B}">
      <dgm:prSet/>
      <dgm:spPr/>
      <dgm:t>
        <a:bodyPr/>
        <a:lstStyle/>
        <a:p>
          <a:endParaRPr lang="es-ES"/>
        </a:p>
      </dgm:t>
    </dgm:pt>
    <dgm:pt modelId="{4988C87B-30E3-49B5-8632-1A1AA2EC4073}" type="sibTrans" cxnId="{3471F822-B8F5-433F-8839-435B6112DB8B}">
      <dgm:prSet/>
      <dgm:spPr/>
      <dgm:t>
        <a:bodyPr/>
        <a:lstStyle/>
        <a:p>
          <a:endParaRPr lang="es-ES"/>
        </a:p>
      </dgm:t>
    </dgm:pt>
    <dgm:pt modelId="{F999BBEB-EB41-4385-94C5-84D377169516}">
      <dgm:prSet custT="1"/>
      <dgm:spPr/>
      <dgm:t>
        <a:bodyPr/>
        <a:lstStyle/>
        <a:p>
          <a:r>
            <a:rPr lang="es-ES" sz="1400" dirty="0"/>
            <a:t>A.2.2)	Movimientos repetitivos</a:t>
          </a:r>
        </a:p>
      </dgm:t>
    </dgm:pt>
    <dgm:pt modelId="{0D8E3FD1-04F5-4479-B0E3-331901E9EAEB}" type="parTrans" cxnId="{C6B8B8E4-6BA6-464D-84DF-3622A8216F4B}">
      <dgm:prSet/>
      <dgm:spPr/>
      <dgm:t>
        <a:bodyPr/>
        <a:lstStyle/>
        <a:p>
          <a:endParaRPr lang="es-ES"/>
        </a:p>
      </dgm:t>
    </dgm:pt>
    <dgm:pt modelId="{BAC4A497-6A65-4A7E-A55A-D7670A9DAB7D}" type="sibTrans" cxnId="{C6B8B8E4-6BA6-464D-84DF-3622A8216F4B}">
      <dgm:prSet/>
      <dgm:spPr/>
      <dgm:t>
        <a:bodyPr/>
        <a:lstStyle/>
        <a:p>
          <a:endParaRPr lang="es-ES"/>
        </a:p>
      </dgm:t>
    </dgm:pt>
    <dgm:pt modelId="{ED6ACC05-8D69-4867-B98C-82F1C0734C6D}">
      <dgm:prSet custT="1"/>
      <dgm:spPr/>
      <dgm:t>
        <a:bodyPr/>
        <a:lstStyle/>
        <a:p>
          <a:r>
            <a:rPr lang="es-ES" sz="1400" dirty="0"/>
            <a:t>A.2.3)	Esfuerzo visual</a:t>
          </a:r>
        </a:p>
      </dgm:t>
    </dgm:pt>
    <dgm:pt modelId="{95566F37-0C3F-4970-9B4E-36749D7CBF6D}" type="parTrans" cxnId="{98B77184-D3E8-42BF-922D-E8A389CBBB85}">
      <dgm:prSet/>
      <dgm:spPr/>
      <dgm:t>
        <a:bodyPr/>
        <a:lstStyle/>
        <a:p>
          <a:endParaRPr lang="es-ES"/>
        </a:p>
      </dgm:t>
    </dgm:pt>
    <dgm:pt modelId="{62ACA49D-DBFA-41A5-B037-3B1311BA3E48}" type="sibTrans" cxnId="{98B77184-D3E8-42BF-922D-E8A389CBBB85}">
      <dgm:prSet/>
      <dgm:spPr/>
      <dgm:t>
        <a:bodyPr/>
        <a:lstStyle/>
        <a:p>
          <a:endParaRPr lang="es-ES"/>
        </a:p>
      </dgm:t>
    </dgm:pt>
    <dgm:pt modelId="{E56EFF51-1A6B-4A26-A387-08713B1A8E85}">
      <dgm:prSet custT="1"/>
      <dgm:spPr/>
      <dgm:t>
        <a:bodyPr/>
        <a:lstStyle/>
        <a:p>
          <a:r>
            <a:rPr lang="es-ES" sz="1400" dirty="0"/>
            <a:t>A.2.4)	Esfuerzo auditivo</a:t>
          </a:r>
        </a:p>
      </dgm:t>
    </dgm:pt>
    <dgm:pt modelId="{C6249A15-3624-4E2A-9645-667CC76460B5}" type="parTrans" cxnId="{F082E6FE-C5FD-4263-8BDF-975E6E3F9B01}">
      <dgm:prSet/>
      <dgm:spPr/>
      <dgm:t>
        <a:bodyPr/>
        <a:lstStyle/>
        <a:p>
          <a:endParaRPr lang="es-ES"/>
        </a:p>
      </dgm:t>
    </dgm:pt>
    <dgm:pt modelId="{23690F87-6CC2-4BA7-8E79-D5FB46E5763F}" type="sibTrans" cxnId="{F082E6FE-C5FD-4263-8BDF-975E6E3F9B01}">
      <dgm:prSet/>
      <dgm:spPr/>
      <dgm:t>
        <a:bodyPr/>
        <a:lstStyle/>
        <a:p>
          <a:endParaRPr lang="es-ES"/>
        </a:p>
      </dgm:t>
    </dgm:pt>
    <dgm:pt modelId="{45F540C1-80DD-45BC-972D-671E84242EE5}">
      <dgm:prSet custT="1"/>
      <dgm:spPr/>
      <dgm:t>
        <a:bodyPr/>
        <a:lstStyle/>
        <a:p>
          <a:r>
            <a:rPr lang="es-ES" sz="1400" dirty="0"/>
            <a:t>A.2.5)	Otros tipos de esfuerzo físico </a:t>
          </a:r>
        </a:p>
      </dgm:t>
    </dgm:pt>
    <dgm:pt modelId="{B1444A9E-0232-4038-B14C-42C6E4F03357}" type="parTrans" cxnId="{1C2ABEE9-D9A2-4612-A9DA-D904C0B394F9}">
      <dgm:prSet/>
      <dgm:spPr/>
      <dgm:t>
        <a:bodyPr/>
        <a:lstStyle/>
        <a:p>
          <a:endParaRPr lang="es-ES"/>
        </a:p>
      </dgm:t>
    </dgm:pt>
    <dgm:pt modelId="{3F08D32F-F895-4D2B-B9E9-D8A99662581F}" type="sibTrans" cxnId="{1C2ABEE9-D9A2-4612-A9DA-D904C0B394F9}">
      <dgm:prSet/>
      <dgm:spPr/>
      <dgm:t>
        <a:bodyPr/>
        <a:lstStyle/>
        <a:p>
          <a:endParaRPr lang="es-ES"/>
        </a:p>
      </dgm:t>
    </dgm:pt>
    <dgm:pt modelId="{993C4380-D351-4464-A617-9B324AE2D781}">
      <dgm:prSet custT="1"/>
      <dgm:spPr/>
      <dgm:t>
        <a:bodyPr/>
        <a:lstStyle/>
        <a:p>
          <a:r>
            <a:rPr lang="es-ES" sz="1400" dirty="0"/>
            <a:t>A.3)	ESFUERZO MENTAL </a:t>
          </a:r>
        </a:p>
      </dgm:t>
    </dgm:pt>
    <dgm:pt modelId="{80310F69-6127-4CFD-8CA3-A2F0064774F0}" type="parTrans" cxnId="{97995217-917E-43FA-8EEB-D0F294B2B670}">
      <dgm:prSet/>
      <dgm:spPr/>
      <dgm:t>
        <a:bodyPr/>
        <a:lstStyle/>
        <a:p>
          <a:endParaRPr lang="es-ES"/>
        </a:p>
      </dgm:t>
    </dgm:pt>
    <dgm:pt modelId="{FE519070-0CC0-4D06-BD4A-E36A0E4E7550}" type="sibTrans" cxnId="{97995217-917E-43FA-8EEB-D0F294B2B670}">
      <dgm:prSet/>
      <dgm:spPr/>
      <dgm:t>
        <a:bodyPr/>
        <a:lstStyle/>
        <a:p>
          <a:endParaRPr lang="es-ES"/>
        </a:p>
      </dgm:t>
    </dgm:pt>
    <dgm:pt modelId="{20CF6234-D4A0-4703-9432-05DCB1D81060}">
      <dgm:prSet custT="1"/>
      <dgm:spPr/>
      <dgm:t>
        <a:bodyPr/>
        <a:lstStyle/>
        <a:p>
          <a:r>
            <a:rPr lang="es-ES" sz="1400" dirty="0"/>
            <a:t>A.4)	ESFUERZO EMOCIONAL </a:t>
          </a:r>
        </a:p>
      </dgm:t>
    </dgm:pt>
    <dgm:pt modelId="{622C6C30-E955-4D00-A4DA-AFC855853F0E}" type="parTrans" cxnId="{02BDAFD2-20B3-4C8C-ACDD-0CDC93A75FA7}">
      <dgm:prSet/>
      <dgm:spPr/>
      <dgm:t>
        <a:bodyPr/>
        <a:lstStyle/>
        <a:p>
          <a:endParaRPr lang="es-ES"/>
        </a:p>
      </dgm:t>
    </dgm:pt>
    <dgm:pt modelId="{AE1C448F-4E22-4E08-9508-A370123D5BF5}" type="sibTrans" cxnId="{02BDAFD2-20B3-4C8C-ACDD-0CDC93A75FA7}">
      <dgm:prSet/>
      <dgm:spPr/>
      <dgm:t>
        <a:bodyPr/>
        <a:lstStyle/>
        <a:p>
          <a:endParaRPr lang="es-ES"/>
        </a:p>
      </dgm:t>
    </dgm:pt>
    <dgm:pt modelId="{7C385040-9884-4F86-B6C1-C7BEDB72FD0C}">
      <dgm:prSet custT="1"/>
      <dgm:spPr/>
      <dgm:t>
        <a:bodyPr/>
        <a:lstStyle/>
        <a:p>
          <a:r>
            <a:rPr lang="es-ES" sz="1400" dirty="0"/>
            <a:t>A.5.1)	Responsabilidad de organización y coordinación </a:t>
          </a:r>
        </a:p>
      </dgm:t>
    </dgm:pt>
    <dgm:pt modelId="{9251CA3E-567D-4180-9C16-C6315C490426}" type="parTrans" cxnId="{4D3ECDE6-3099-4096-B530-A62EB57CE9FD}">
      <dgm:prSet/>
      <dgm:spPr/>
      <dgm:t>
        <a:bodyPr/>
        <a:lstStyle/>
        <a:p>
          <a:endParaRPr lang="es-ES"/>
        </a:p>
      </dgm:t>
    </dgm:pt>
    <dgm:pt modelId="{501B6DB8-CF0B-4CD8-A919-D6E249BAF2B3}" type="sibTrans" cxnId="{4D3ECDE6-3099-4096-B530-A62EB57CE9FD}">
      <dgm:prSet/>
      <dgm:spPr/>
      <dgm:t>
        <a:bodyPr/>
        <a:lstStyle/>
        <a:p>
          <a:endParaRPr lang="es-ES"/>
        </a:p>
      </dgm:t>
    </dgm:pt>
    <dgm:pt modelId="{5C3ABBE9-8806-45B8-B184-CA60909CDD68}">
      <dgm:prSet custT="1"/>
      <dgm:spPr/>
      <dgm:t>
        <a:bodyPr/>
        <a:lstStyle/>
        <a:p>
          <a:r>
            <a:rPr lang="es-ES" sz="1400" dirty="0"/>
            <a:t>A.5.2)	Responsabilidad de supervisión de resultados y calidad</a:t>
          </a:r>
        </a:p>
      </dgm:t>
    </dgm:pt>
    <dgm:pt modelId="{93D6F12C-07EB-4A23-BF88-C61751744B4C}" type="parTrans" cxnId="{CD1ECCDA-0D75-4EF4-8812-4B513103F5E8}">
      <dgm:prSet/>
      <dgm:spPr/>
      <dgm:t>
        <a:bodyPr/>
        <a:lstStyle/>
        <a:p>
          <a:endParaRPr lang="es-ES"/>
        </a:p>
      </dgm:t>
    </dgm:pt>
    <dgm:pt modelId="{90203357-693E-401E-8A65-D3923D541500}" type="sibTrans" cxnId="{CD1ECCDA-0D75-4EF4-8812-4B513103F5E8}">
      <dgm:prSet/>
      <dgm:spPr/>
      <dgm:t>
        <a:bodyPr/>
        <a:lstStyle/>
        <a:p>
          <a:endParaRPr lang="es-ES"/>
        </a:p>
      </dgm:t>
    </dgm:pt>
    <dgm:pt modelId="{E0EF4533-8E62-42EF-86C9-F66F162BB76D}">
      <dgm:prSet custT="1"/>
      <dgm:spPr/>
      <dgm:t>
        <a:bodyPr/>
        <a:lstStyle/>
        <a:p>
          <a:r>
            <a:rPr lang="es-ES" sz="1400" dirty="0"/>
            <a:t>A.6.1)	Responsabilidad sobre el bienestar de las personas</a:t>
          </a:r>
        </a:p>
      </dgm:t>
    </dgm:pt>
    <dgm:pt modelId="{3B593F15-C350-4F62-901D-EAF84E4112C9}" type="parTrans" cxnId="{729F0277-AE78-4F11-836E-DDA865350295}">
      <dgm:prSet/>
      <dgm:spPr/>
      <dgm:t>
        <a:bodyPr/>
        <a:lstStyle/>
        <a:p>
          <a:endParaRPr lang="es-ES"/>
        </a:p>
      </dgm:t>
    </dgm:pt>
    <dgm:pt modelId="{9071312E-DAFA-4DDE-99FB-8615506C0291}" type="sibTrans" cxnId="{729F0277-AE78-4F11-836E-DDA865350295}">
      <dgm:prSet/>
      <dgm:spPr/>
      <dgm:t>
        <a:bodyPr/>
        <a:lstStyle/>
        <a:p>
          <a:endParaRPr lang="es-ES"/>
        </a:p>
      </dgm:t>
    </dgm:pt>
    <dgm:pt modelId="{ACB940D7-8787-4512-94E3-AF57B5801E75}">
      <dgm:prSet custT="1"/>
      <dgm:spPr/>
      <dgm:t>
        <a:bodyPr/>
        <a:lstStyle/>
        <a:p>
          <a:r>
            <a:rPr lang="es-ES" sz="1400" dirty="0"/>
            <a:t>A.6.2)	Responsabilidad económica</a:t>
          </a:r>
        </a:p>
      </dgm:t>
    </dgm:pt>
    <dgm:pt modelId="{78076C26-F7CC-475C-BAA2-D3D9E69D69F6}" type="parTrans" cxnId="{33F7EC75-270F-4FE8-A317-C15B69DB4537}">
      <dgm:prSet/>
      <dgm:spPr/>
      <dgm:t>
        <a:bodyPr/>
        <a:lstStyle/>
        <a:p>
          <a:endParaRPr lang="es-ES"/>
        </a:p>
      </dgm:t>
    </dgm:pt>
    <dgm:pt modelId="{4C7A6843-ADB7-4A33-A4E8-89C8B83D9EB4}" type="sibTrans" cxnId="{33F7EC75-270F-4FE8-A317-C15B69DB4537}">
      <dgm:prSet/>
      <dgm:spPr/>
      <dgm:t>
        <a:bodyPr/>
        <a:lstStyle/>
        <a:p>
          <a:endParaRPr lang="es-ES"/>
        </a:p>
      </dgm:t>
    </dgm:pt>
    <dgm:pt modelId="{DC66E385-9633-4C23-A06E-D5C5F2DE6DFE}">
      <dgm:prSet custT="1"/>
      <dgm:spPr/>
      <dgm:t>
        <a:bodyPr/>
        <a:lstStyle/>
        <a:p>
          <a:r>
            <a:rPr lang="es-ES" sz="1400" dirty="0"/>
            <a:t>A.6.3)	Responsabilidad sobre información confidencial</a:t>
          </a:r>
        </a:p>
      </dgm:t>
    </dgm:pt>
    <dgm:pt modelId="{767DE9FA-776C-42FB-800E-E03CFE965323}" type="parTrans" cxnId="{CCC0058C-7D19-472C-A02C-0D5361750FD6}">
      <dgm:prSet/>
      <dgm:spPr/>
      <dgm:t>
        <a:bodyPr/>
        <a:lstStyle/>
        <a:p>
          <a:endParaRPr lang="es-ES"/>
        </a:p>
      </dgm:t>
    </dgm:pt>
    <dgm:pt modelId="{FB8BB9EB-ACFB-41BC-AB32-6171D32D1302}" type="sibTrans" cxnId="{CCC0058C-7D19-472C-A02C-0D5361750FD6}">
      <dgm:prSet/>
      <dgm:spPr/>
      <dgm:t>
        <a:bodyPr/>
        <a:lstStyle/>
        <a:p>
          <a:endParaRPr lang="es-ES"/>
        </a:p>
      </dgm:t>
    </dgm:pt>
    <dgm:pt modelId="{DD219766-96E2-4C6F-A3DA-FC5668BA7FE8}">
      <dgm:prSet custT="1"/>
      <dgm:spPr/>
      <dgm:t>
        <a:bodyPr/>
        <a:lstStyle/>
        <a:p>
          <a:r>
            <a:rPr lang="es-ES" sz="1400" dirty="0"/>
            <a:t>A.7)	AUTONOMÍA</a:t>
          </a:r>
        </a:p>
      </dgm:t>
    </dgm:pt>
    <dgm:pt modelId="{5C588112-8223-4E9B-8869-28B04BA0B680}" type="parTrans" cxnId="{7B7AEA6A-A6E4-4A6E-AFF5-A560A4688FE5}">
      <dgm:prSet/>
      <dgm:spPr/>
      <dgm:t>
        <a:bodyPr/>
        <a:lstStyle/>
        <a:p>
          <a:endParaRPr lang="es-ES"/>
        </a:p>
      </dgm:t>
    </dgm:pt>
    <dgm:pt modelId="{DF31B7F4-ED49-4D98-990E-7D1645CCA1B0}" type="sibTrans" cxnId="{7B7AEA6A-A6E4-4A6E-AFF5-A560A4688FE5}">
      <dgm:prSet/>
      <dgm:spPr/>
      <dgm:t>
        <a:bodyPr/>
        <a:lstStyle/>
        <a:p>
          <a:endParaRPr lang="es-ES"/>
        </a:p>
      </dgm:t>
    </dgm:pt>
    <dgm:pt modelId="{FCB12AD5-194C-427A-862C-0AAB7CF64110}">
      <dgm:prSet custT="1"/>
      <dgm:spPr/>
      <dgm:t>
        <a:bodyPr/>
        <a:lstStyle/>
        <a:p>
          <a:r>
            <a:rPr lang="es-ES" sz="1400" dirty="0"/>
            <a:t>A.8)	OTROS</a:t>
          </a:r>
        </a:p>
      </dgm:t>
    </dgm:pt>
    <dgm:pt modelId="{4B652507-A53E-426A-94F1-C3B3AE20E4B3}" type="parTrans" cxnId="{202A8741-5F99-43C6-9F6F-1528A2A88BD5}">
      <dgm:prSet/>
      <dgm:spPr/>
      <dgm:t>
        <a:bodyPr/>
        <a:lstStyle/>
        <a:p>
          <a:endParaRPr lang="es-ES"/>
        </a:p>
      </dgm:t>
    </dgm:pt>
    <dgm:pt modelId="{8D1A4D85-F324-4425-98A6-753637C428A3}" type="sibTrans" cxnId="{202A8741-5F99-43C6-9F6F-1528A2A88BD5}">
      <dgm:prSet/>
      <dgm:spPr/>
      <dgm:t>
        <a:bodyPr/>
        <a:lstStyle/>
        <a:p>
          <a:endParaRPr lang="es-ES"/>
        </a:p>
      </dgm:t>
    </dgm:pt>
    <dgm:pt modelId="{6B7568E8-498B-4224-9CC7-F86679E0186A}">
      <dgm:prSet custT="1"/>
      <dgm:spPr/>
      <dgm:t>
        <a:bodyPr/>
        <a:lstStyle/>
        <a:p>
          <a:r>
            <a:rPr lang="es-ES" sz="1400" dirty="0"/>
            <a:t>A.2.1)	Posición continuada y posturas forzadas </a:t>
          </a:r>
        </a:p>
      </dgm:t>
    </dgm:pt>
    <dgm:pt modelId="{60FEA478-9BBC-4CDD-A834-73B07C48A1D5}" type="parTrans" cxnId="{AD9B0581-122A-404A-9FC2-C26744F4623C}">
      <dgm:prSet/>
      <dgm:spPr/>
      <dgm:t>
        <a:bodyPr/>
        <a:lstStyle/>
        <a:p>
          <a:endParaRPr lang="es-ES"/>
        </a:p>
      </dgm:t>
    </dgm:pt>
    <dgm:pt modelId="{C748C1A8-2AF7-4F0E-A8C9-79A556C06674}" type="sibTrans" cxnId="{AD9B0581-122A-404A-9FC2-C26744F4623C}">
      <dgm:prSet/>
      <dgm:spPr/>
      <dgm:t>
        <a:bodyPr/>
        <a:lstStyle/>
        <a:p>
          <a:endParaRPr lang="es-ES"/>
        </a:p>
      </dgm:t>
    </dgm:pt>
    <dgm:pt modelId="{DAED20C3-82F4-45AD-BC41-38900A1B2253}">
      <dgm:prSet custT="1"/>
      <dgm:spPr/>
      <dgm:t>
        <a:bodyPr/>
        <a:lstStyle/>
        <a:p>
          <a:r>
            <a:rPr lang="es-ES" sz="1400" dirty="0"/>
            <a:t>A.5, 6 y 7) RESPONSABILIDAD Y AUTONOMÍA</a:t>
          </a:r>
        </a:p>
      </dgm:t>
    </dgm:pt>
    <dgm:pt modelId="{2C8D3C41-9EED-4C94-978C-5401449FD91B}" type="parTrans" cxnId="{07C60CCA-1425-4EFA-A13B-A31815C44134}">
      <dgm:prSet/>
      <dgm:spPr/>
      <dgm:t>
        <a:bodyPr/>
        <a:lstStyle/>
        <a:p>
          <a:endParaRPr lang="es-ES"/>
        </a:p>
      </dgm:t>
    </dgm:pt>
    <dgm:pt modelId="{EFA92E8C-FC92-461D-BD22-16FEDA140C7F}" type="sibTrans" cxnId="{07C60CCA-1425-4EFA-A13B-A31815C44134}">
      <dgm:prSet/>
      <dgm:spPr/>
      <dgm:t>
        <a:bodyPr/>
        <a:lstStyle/>
        <a:p>
          <a:endParaRPr lang="es-ES"/>
        </a:p>
      </dgm:t>
    </dgm:pt>
    <dgm:pt modelId="{5EEB90C0-9287-4646-AD27-D7F51CD1307C}" type="pres">
      <dgm:prSet presAssocID="{5CC6E87E-2CF5-47D7-A4D3-BD644E9B2F84}" presName="Name0" presStyleCnt="0">
        <dgm:presLayoutVars>
          <dgm:dir/>
          <dgm:animLvl val="lvl"/>
          <dgm:resizeHandles/>
        </dgm:presLayoutVars>
      </dgm:prSet>
      <dgm:spPr/>
    </dgm:pt>
    <dgm:pt modelId="{73952A3B-9367-4EC9-8E97-7BD6C9AE18ED}" type="pres">
      <dgm:prSet presAssocID="{2A1E09FC-8125-4454-800A-3B697B32E29C}" presName="linNode" presStyleCnt="0"/>
      <dgm:spPr/>
    </dgm:pt>
    <dgm:pt modelId="{048E0AAF-DA2F-4666-A94D-65D02B243A01}" type="pres">
      <dgm:prSet presAssocID="{2A1E09FC-8125-4454-800A-3B697B32E29C}" presName="parentShp" presStyleLbl="node1" presStyleIdx="0" presStyleCnt="4" custScaleY="73183">
        <dgm:presLayoutVars>
          <dgm:bulletEnabled val="1"/>
        </dgm:presLayoutVars>
      </dgm:prSet>
      <dgm:spPr/>
    </dgm:pt>
    <dgm:pt modelId="{3015FE77-B11E-4A30-8A16-13AB757E1195}" type="pres">
      <dgm:prSet presAssocID="{2A1E09FC-8125-4454-800A-3B697B32E29C}" presName="childShp" presStyleLbl="bgAccFollowNode1" presStyleIdx="0" presStyleCnt="4" custScaleY="34746" custLinFactNeighborX="0" custLinFactNeighborY="-2495">
        <dgm:presLayoutVars>
          <dgm:bulletEnabled val="1"/>
        </dgm:presLayoutVars>
      </dgm:prSet>
      <dgm:spPr/>
    </dgm:pt>
    <dgm:pt modelId="{0DB34A8C-15AF-4566-A22D-B9B564D4D0E5}" type="pres">
      <dgm:prSet presAssocID="{8836B8BC-C8BC-4A20-9BA1-13C7B3E0F7A3}" presName="spacing" presStyleCnt="0"/>
      <dgm:spPr/>
    </dgm:pt>
    <dgm:pt modelId="{6D91C761-14AD-45CA-BA63-C1C622578B04}" type="pres">
      <dgm:prSet presAssocID="{8A19F38E-8338-4562-8C4C-42ACCBA4DBFD}" presName="linNode" presStyleCnt="0"/>
      <dgm:spPr/>
    </dgm:pt>
    <dgm:pt modelId="{19CDD15B-02FE-4D79-8259-6E64E6BDB03D}" type="pres">
      <dgm:prSet presAssocID="{8A19F38E-8338-4562-8C4C-42ACCBA4DBFD}" presName="parentShp" presStyleLbl="node1" presStyleIdx="1" presStyleCnt="4">
        <dgm:presLayoutVars>
          <dgm:bulletEnabled val="1"/>
        </dgm:presLayoutVars>
      </dgm:prSet>
      <dgm:spPr/>
    </dgm:pt>
    <dgm:pt modelId="{4B901C21-7401-49BC-9671-3236293AA87E}" type="pres">
      <dgm:prSet presAssocID="{8A19F38E-8338-4562-8C4C-42ACCBA4DBFD}" presName="childShp" presStyleLbl="bgAccFollowNode1" presStyleIdx="1" presStyleCnt="4" custScaleY="170556">
        <dgm:presLayoutVars>
          <dgm:bulletEnabled val="1"/>
        </dgm:presLayoutVars>
      </dgm:prSet>
      <dgm:spPr/>
    </dgm:pt>
    <dgm:pt modelId="{77DAEAC9-5027-4B4F-962D-3467445CFD2A}" type="pres">
      <dgm:prSet presAssocID="{4988C87B-30E3-49B5-8632-1A1AA2EC4073}" presName="spacing" presStyleCnt="0"/>
      <dgm:spPr/>
    </dgm:pt>
    <dgm:pt modelId="{0F021BA3-FB1C-4961-BB39-40DB2894A0CD}" type="pres">
      <dgm:prSet presAssocID="{DAED20C3-82F4-45AD-BC41-38900A1B2253}" presName="linNode" presStyleCnt="0"/>
      <dgm:spPr/>
    </dgm:pt>
    <dgm:pt modelId="{593CD0D8-A251-4ADA-9AC7-C2666544F0FF}" type="pres">
      <dgm:prSet presAssocID="{DAED20C3-82F4-45AD-BC41-38900A1B2253}" presName="parentShp" presStyleLbl="node1" presStyleIdx="2" presStyleCnt="4">
        <dgm:presLayoutVars>
          <dgm:bulletEnabled val="1"/>
        </dgm:presLayoutVars>
      </dgm:prSet>
      <dgm:spPr/>
    </dgm:pt>
    <dgm:pt modelId="{D37F305C-BB1C-46A5-A7B2-3D155E580A13}" type="pres">
      <dgm:prSet presAssocID="{DAED20C3-82F4-45AD-BC41-38900A1B2253}" presName="childShp" presStyleLbl="bgAccFollowNode1" presStyleIdx="2" presStyleCnt="4" custScaleY="173594">
        <dgm:presLayoutVars>
          <dgm:bulletEnabled val="1"/>
        </dgm:presLayoutVars>
      </dgm:prSet>
      <dgm:spPr/>
    </dgm:pt>
    <dgm:pt modelId="{CAE14B48-94E9-4D7C-986F-97D140CC7686}" type="pres">
      <dgm:prSet presAssocID="{EFA92E8C-FC92-461D-BD22-16FEDA140C7F}" presName="spacing" presStyleCnt="0"/>
      <dgm:spPr/>
    </dgm:pt>
    <dgm:pt modelId="{F1333619-04C1-4586-A84B-A5FAF003519E}" type="pres">
      <dgm:prSet presAssocID="{FCB12AD5-194C-427A-862C-0AAB7CF64110}" presName="linNode" presStyleCnt="0"/>
      <dgm:spPr/>
    </dgm:pt>
    <dgm:pt modelId="{87BE1A70-A5B4-4603-9014-FA5869E1D2B2}" type="pres">
      <dgm:prSet presAssocID="{FCB12AD5-194C-427A-862C-0AAB7CF64110}" presName="parentShp" presStyleLbl="node1" presStyleIdx="3" presStyleCnt="4" custScaleY="52544">
        <dgm:presLayoutVars>
          <dgm:bulletEnabled val="1"/>
        </dgm:presLayoutVars>
      </dgm:prSet>
      <dgm:spPr/>
    </dgm:pt>
    <dgm:pt modelId="{98107487-C34C-442D-A397-5765969A6ED0}" type="pres">
      <dgm:prSet presAssocID="{FCB12AD5-194C-427A-862C-0AAB7CF64110}" presName="childShp" presStyleLbl="bgAccFollowNode1" presStyleIdx="3" presStyleCnt="4" custScaleY="29025">
        <dgm:presLayoutVars>
          <dgm:bulletEnabled val="1"/>
        </dgm:presLayoutVars>
      </dgm:prSet>
      <dgm:spPr/>
    </dgm:pt>
  </dgm:ptLst>
  <dgm:cxnLst>
    <dgm:cxn modelId="{88453202-7A2B-4AD5-B035-2DB4BF621965}" type="presOf" srcId="{7C385040-9884-4F86-B6C1-C7BEDB72FD0C}" destId="{D37F305C-BB1C-46A5-A7B2-3D155E580A13}" srcOrd="0" destOrd="0" presId="urn:microsoft.com/office/officeart/2005/8/layout/vList6"/>
    <dgm:cxn modelId="{F72D5502-B337-4D83-B386-D97F5C24CF0E}" type="presOf" srcId="{FCB12AD5-194C-427A-862C-0AAB7CF64110}" destId="{87BE1A70-A5B4-4603-9014-FA5869E1D2B2}" srcOrd="0" destOrd="0" presId="urn:microsoft.com/office/officeart/2005/8/layout/vList6"/>
    <dgm:cxn modelId="{97995217-917E-43FA-8EEB-D0F294B2B670}" srcId="{8A19F38E-8338-4562-8C4C-42ACCBA4DBFD}" destId="{993C4380-D351-4464-A617-9B324AE2D781}" srcOrd="5" destOrd="0" parTransId="{80310F69-6127-4CFD-8CA3-A2F0064774F0}" sibTransId="{FE519070-0CC0-4D06-BD4A-E36A0E4E7550}"/>
    <dgm:cxn modelId="{E0937020-51AB-4971-91C1-E4D920E77880}" type="presOf" srcId="{45F540C1-80DD-45BC-972D-671E84242EE5}" destId="{4B901C21-7401-49BC-9671-3236293AA87E}" srcOrd="0" destOrd="4" presId="urn:microsoft.com/office/officeart/2005/8/layout/vList6"/>
    <dgm:cxn modelId="{3471F822-B8F5-433F-8839-435B6112DB8B}" srcId="{5CC6E87E-2CF5-47D7-A4D3-BD644E9B2F84}" destId="{8A19F38E-8338-4562-8C4C-42ACCBA4DBFD}" srcOrd="1" destOrd="0" parTransId="{E31CF923-CFCB-4147-B6A7-36E96899781B}" sibTransId="{4988C87B-30E3-49B5-8632-1A1AA2EC4073}"/>
    <dgm:cxn modelId="{F39D7D27-509E-4AAC-BBAB-450083425385}" type="presOf" srcId="{F999BBEB-EB41-4385-94C5-84D377169516}" destId="{4B901C21-7401-49BC-9671-3236293AA87E}" srcOrd="0" destOrd="1" presId="urn:microsoft.com/office/officeart/2005/8/layout/vList6"/>
    <dgm:cxn modelId="{F5D1C138-8AA2-4E9C-8160-CEB878AC4980}" type="presOf" srcId="{DD219766-96E2-4C6F-A3DA-FC5668BA7FE8}" destId="{D37F305C-BB1C-46A5-A7B2-3D155E580A13}" srcOrd="0" destOrd="5" presId="urn:microsoft.com/office/officeart/2005/8/layout/vList6"/>
    <dgm:cxn modelId="{38AE3441-903A-44F7-B79E-52EBEED20A38}" type="presOf" srcId="{ED6ACC05-8D69-4867-B98C-82F1C0734C6D}" destId="{4B901C21-7401-49BC-9671-3236293AA87E}" srcOrd="0" destOrd="2" presId="urn:microsoft.com/office/officeart/2005/8/layout/vList6"/>
    <dgm:cxn modelId="{202A8741-5F99-43C6-9F6F-1528A2A88BD5}" srcId="{5CC6E87E-2CF5-47D7-A4D3-BD644E9B2F84}" destId="{FCB12AD5-194C-427A-862C-0AAB7CF64110}" srcOrd="3" destOrd="0" parTransId="{4B652507-A53E-426A-94F1-C3B3AE20E4B3}" sibTransId="{8D1A4D85-F324-4425-98A6-753637C428A3}"/>
    <dgm:cxn modelId="{740A1469-3252-4E4C-91C5-3B9219B4169B}" type="presOf" srcId="{993C4380-D351-4464-A617-9B324AE2D781}" destId="{4B901C21-7401-49BC-9671-3236293AA87E}" srcOrd="0" destOrd="5" presId="urn:microsoft.com/office/officeart/2005/8/layout/vList6"/>
    <dgm:cxn modelId="{7B7AEA6A-A6E4-4A6E-AFF5-A560A4688FE5}" srcId="{DAED20C3-82F4-45AD-BC41-38900A1B2253}" destId="{DD219766-96E2-4C6F-A3DA-FC5668BA7FE8}" srcOrd="5" destOrd="0" parTransId="{5C588112-8223-4E9B-8869-28B04BA0B680}" sibTransId="{DF31B7F4-ED49-4D98-990E-7D1645CCA1B0}"/>
    <dgm:cxn modelId="{7904764D-197A-466C-A337-8A56989980CC}" type="presOf" srcId="{8A19F38E-8338-4562-8C4C-42ACCBA4DBFD}" destId="{19CDD15B-02FE-4D79-8259-6E64E6BDB03D}" srcOrd="0" destOrd="0" presId="urn:microsoft.com/office/officeart/2005/8/layout/vList6"/>
    <dgm:cxn modelId="{CA6B2553-FAA4-4767-B950-0169AC008718}" type="presOf" srcId="{DC66E385-9633-4C23-A06E-D5C5F2DE6DFE}" destId="{D37F305C-BB1C-46A5-A7B2-3D155E580A13}" srcOrd="0" destOrd="4" presId="urn:microsoft.com/office/officeart/2005/8/layout/vList6"/>
    <dgm:cxn modelId="{33F7EC75-270F-4FE8-A317-C15B69DB4537}" srcId="{DAED20C3-82F4-45AD-BC41-38900A1B2253}" destId="{ACB940D7-8787-4512-94E3-AF57B5801E75}" srcOrd="3" destOrd="0" parTransId="{78076C26-F7CC-475C-BAA2-D3D9E69D69F6}" sibTransId="{4C7A6843-ADB7-4A33-A4E8-89C8B83D9EB4}"/>
    <dgm:cxn modelId="{729F0277-AE78-4F11-836E-DDA865350295}" srcId="{DAED20C3-82F4-45AD-BC41-38900A1B2253}" destId="{E0EF4533-8E62-42EF-86C9-F66F162BB76D}" srcOrd="2" destOrd="0" parTransId="{3B593F15-C350-4F62-901D-EAF84E4112C9}" sibTransId="{9071312E-DAFA-4DDE-99FB-8615506C0291}"/>
    <dgm:cxn modelId="{29FECE7D-A64F-408F-ACFC-52D3D3C63BF4}" type="presOf" srcId="{5C3ABBE9-8806-45B8-B184-CA60909CDD68}" destId="{D37F305C-BB1C-46A5-A7B2-3D155E580A13}" srcOrd="0" destOrd="1" presId="urn:microsoft.com/office/officeart/2005/8/layout/vList6"/>
    <dgm:cxn modelId="{B719927E-1AD4-473A-A24F-09A5E9B2DB5F}" type="presOf" srcId="{6B7568E8-498B-4224-9CC7-F86679E0186A}" destId="{4B901C21-7401-49BC-9671-3236293AA87E}" srcOrd="0" destOrd="0" presId="urn:microsoft.com/office/officeart/2005/8/layout/vList6"/>
    <dgm:cxn modelId="{AD9B0581-122A-404A-9FC2-C26744F4623C}" srcId="{8A19F38E-8338-4562-8C4C-42ACCBA4DBFD}" destId="{6B7568E8-498B-4224-9CC7-F86679E0186A}" srcOrd="0" destOrd="0" parTransId="{60FEA478-9BBC-4CDD-A834-73B07C48A1D5}" sibTransId="{C748C1A8-2AF7-4F0E-A8C9-79A556C06674}"/>
    <dgm:cxn modelId="{98B77184-D3E8-42BF-922D-E8A389CBBB85}" srcId="{8A19F38E-8338-4562-8C4C-42ACCBA4DBFD}" destId="{ED6ACC05-8D69-4867-B98C-82F1C0734C6D}" srcOrd="2" destOrd="0" parTransId="{95566F37-0C3F-4970-9B4E-36749D7CBF6D}" sibTransId="{62ACA49D-DBFA-41A5-B037-3B1311BA3E48}"/>
    <dgm:cxn modelId="{10C61D89-5105-4E77-AC8E-23BCA72C2AEB}" type="presOf" srcId="{20CF6234-D4A0-4703-9432-05DCB1D81060}" destId="{4B901C21-7401-49BC-9671-3236293AA87E}" srcOrd="0" destOrd="6" presId="urn:microsoft.com/office/officeart/2005/8/layout/vList6"/>
    <dgm:cxn modelId="{CCC0058C-7D19-472C-A02C-0D5361750FD6}" srcId="{DAED20C3-82F4-45AD-BC41-38900A1B2253}" destId="{DC66E385-9633-4C23-A06E-D5C5F2DE6DFE}" srcOrd="4" destOrd="0" parTransId="{767DE9FA-776C-42FB-800E-E03CFE965323}" sibTransId="{FB8BB9EB-ACFB-41BC-AB32-6171D32D1302}"/>
    <dgm:cxn modelId="{F00C8398-1CA9-4F50-A994-4AFA04C75D39}" type="presOf" srcId="{5CC6E87E-2CF5-47D7-A4D3-BD644E9B2F84}" destId="{5EEB90C0-9287-4646-AD27-D7F51CD1307C}" srcOrd="0" destOrd="0" presId="urn:microsoft.com/office/officeart/2005/8/layout/vList6"/>
    <dgm:cxn modelId="{17DD7C9C-FD0A-4D47-9C7C-6EE586826674}" type="presOf" srcId="{E0EF4533-8E62-42EF-86C9-F66F162BB76D}" destId="{D37F305C-BB1C-46A5-A7B2-3D155E580A13}" srcOrd="0" destOrd="2" presId="urn:microsoft.com/office/officeart/2005/8/layout/vList6"/>
    <dgm:cxn modelId="{3B455FA7-ED87-4DE1-9398-0E4EF2C4933D}" type="presOf" srcId="{DAED20C3-82F4-45AD-BC41-38900A1B2253}" destId="{593CD0D8-A251-4ADA-9AC7-C2666544F0FF}" srcOrd="0" destOrd="0" presId="urn:microsoft.com/office/officeart/2005/8/layout/vList6"/>
    <dgm:cxn modelId="{1C3665AD-89C2-4473-95C0-2011E6FC913D}" type="presOf" srcId="{2A1E09FC-8125-4454-800A-3B697B32E29C}" destId="{048E0AAF-DA2F-4666-A94D-65D02B243A01}" srcOrd="0" destOrd="0" presId="urn:microsoft.com/office/officeart/2005/8/layout/vList6"/>
    <dgm:cxn modelId="{07C60CCA-1425-4EFA-A13B-A31815C44134}" srcId="{5CC6E87E-2CF5-47D7-A4D3-BD644E9B2F84}" destId="{DAED20C3-82F4-45AD-BC41-38900A1B2253}" srcOrd="2" destOrd="0" parTransId="{2C8D3C41-9EED-4C94-978C-5401449FD91B}" sibTransId="{EFA92E8C-FC92-461D-BD22-16FEDA140C7F}"/>
    <dgm:cxn modelId="{52DF91CB-683B-4673-AFC0-ED7B13276003}" srcId="{5CC6E87E-2CF5-47D7-A4D3-BD644E9B2F84}" destId="{2A1E09FC-8125-4454-800A-3B697B32E29C}" srcOrd="0" destOrd="0" parTransId="{31F3917A-E834-4EDA-AF89-157D42EF5E15}" sibTransId="{8836B8BC-C8BC-4A20-9BA1-13C7B3E0F7A3}"/>
    <dgm:cxn modelId="{02BDAFD2-20B3-4C8C-ACDD-0CDC93A75FA7}" srcId="{8A19F38E-8338-4562-8C4C-42ACCBA4DBFD}" destId="{20CF6234-D4A0-4703-9432-05DCB1D81060}" srcOrd="6" destOrd="0" parTransId="{622C6C30-E955-4D00-A4DA-AFC855853F0E}" sibTransId="{AE1C448F-4E22-4E08-9508-A370123D5BF5}"/>
    <dgm:cxn modelId="{BEAB3CD9-EE7B-4850-B04B-B3D73E29566E}" type="presOf" srcId="{ACB940D7-8787-4512-94E3-AF57B5801E75}" destId="{D37F305C-BB1C-46A5-A7B2-3D155E580A13}" srcOrd="0" destOrd="3" presId="urn:microsoft.com/office/officeart/2005/8/layout/vList6"/>
    <dgm:cxn modelId="{CD1ECCDA-0D75-4EF4-8812-4B513103F5E8}" srcId="{DAED20C3-82F4-45AD-BC41-38900A1B2253}" destId="{5C3ABBE9-8806-45B8-B184-CA60909CDD68}" srcOrd="1" destOrd="0" parTransId="{93D6F12C-07EB-4A23-BF88-C61751744B4C}" sibTransId="{90203357-693E-401E-8A65-D3923D541500}"/>
    <dgm:cxn modelId="{C6B8B8E4-6BA6-464D-84DF-3622A8216F4B}" srcId="{8A19F38E-8338-4562-8C4C-42ACCBA4DBFD}" destId="{F999BBEB-EB41-4385-94C5-84D377169516}" srcOrd="1" destOrd="0" parTransId="{0D8E3FD1-04F5-4479-B0E3-331901E9EAEB}" sibTransId="{BAC4A497-6A65-4A7E-A55A-D7670A9DAB7D}"/>
    <dgm:cxn modelId="{4D3ECDE6-3099-4096-B530-A62EB57CE9FD}" srcId="{DAED20C3-82F4-45AD-BC41-38900A1B2253}" destId="{7C385040-9884-4F86-B6C1-C7BEDB72FD0C}" srcOrd="0" destOrd="0" parTransId="{9251CA3E-567D-4180-9C16-C6315C490426}" sibTransId="{501B6DB8-CF0B-4CD8-A919-D6E249BAF2B3}"/>
    <dgm:cxn modelId="{1C2ABEE9-D9A2-4612-A9DA-D904C0B394F9}" srcId="{8A19F38E-8338-4562-8C4C-42ACCBA4DBFD}" destId="{45F540C1-80DD-45BC-972D-671E84242EE5}" srcOrd="4" destOrd="0" parTransId="{B1444A9E-0232-4038-B14C-42C6E4F03357}" sibTransId="{3F08D32F-F895-4D2B-B9E9-D8A99662581F}"/>
    <dgm:cxn modelId="{2AF47CFA-1222-453C-8DB1-0E2262E5D765}" type="presOf" srcId="{E56EFF51-1A6B-4A26-A387-08713B1A8E85}" destId="{4B901C21-7401-49BC-9671-3236293AA87E}" srcOrd="0" destOrd="3" presId="urn:microsoft.com/office/officeart/2005/8/layout/vList6"/>
    <dgm:cxn modelId="{F082E6FE-C5FD-4263-8BDF-975E6E3F9B01}" srcId="{8A19F38E-8338-4562-8C4C-42ACCBA4DBFD}" destId="{E56EFF51-1A6B-4A26-A387-08713B1A8E85}" srcOrd="3" destOrd="0" parTransId="{C6249A15-3624-4E2A-9645-667CC76460B5}" sibTransId="{23690F87-6CC2-4BA7-8E79-D5FB46E5763F}"/>
    <dgm:cxn modelId="{6B8E713B-D393-4103-96DE-904C9C6FF800}" type="presParOf" srcId="{5EEB90C0-9287-4646-AD27-D7F51CD1307C}" destId="{73952A3B-9367-4EC9-8E97-7BD6C9AE18ED}" srcOrd="0" destOrd="0" presId="urn:microsoft.com/office/officeart/2005/8/layout/vList6"/>
    <dgm:cxn modelId="{B8356D50-520B-4003-A922-2C81B8DB2A21}" type="presParOf" srcId="{73952A3B-9367-4EC9-8E97-7BD6C9AE18ED}" destId="{048E0AAF-DA2F-4666-A94D-65D02B243A01}" srcOrd="0" destOrd="0" presId="urn:microsoft.com/office/officeart/2005/8/layout/vList6"/>
    <dgm:cxn modelId="{C604A378-D0C3-4C47-A8AE-44E81D5996C6}" type="presParOf" srcId="{73952A3B-9367-4EC9-8E97-7BD6C9AE18ED}" destId="{3015FE77-B11E-4A30-8A16-13AB757E1195}" srcOrd="1" destOrd="0" presId="urn:microsoft.com/office/officeart/2005/8/layout/vList6"/>
    <dgm:cxn modelId="{3D65D66D-46E6-455B-8DBA-CC0CBB4445F6}" type="presParOf" srcId="{5EEB90C0-9287-4646-AD27-D7F51CD1307C}" destId="{0DB34A8C-15AF-4566-A22D-B9B564D4D0E5}" srcOrd="1" destOrd="0" presId="urn:microsoft.com/office/officeart/2005/8/layout/vList6"/>
    <dgm:cxn modelId="{C2EE622C-67F2-4E9C-8967-381B7E66E917}" type="presParOf" srcId="{5EEB90C0-9287-4646-AD27-D7F51CD1307C}" destId="{6D91C761-14AD-45CA-BA63-C1C622578B04}" srcOrd="2" destOrd="0" presId="urn:microsoft.com/office/officeart/2005/8/layout/vList6"/>
    <dgm:cxn modelId="{3062E9EC-92A8-43D6-8E2B-8C4A1929DBEB}" type="presParOf" srcId="{6D91C761-14AD-45CA-BA63-C1C622578B04}" destId="{19CDD15B-02FE-4D79-8259-6E64E6BDB03D}" srcOrd="0" destOrd="0" presId="urn:microsoft.com/office/officeart/2005/8/layout/vList6"/>
    <dgm:cxn modelId="{52CA289C-E3CF-4420-8415-D16D3E2D9F36}" type="presParOf" srcId="{6D91C761-14AD-45CA-BA63-C1C622578B04}" destId="{4B901C21-7401-49BC-9671-3236293AA87E}" srcOrd="1" destOrd="0" presId="urn:microsoft.com/office/officeart/2005/8/layout/vList6"/>
    <dgm:cxn modelId="{E53BAC67-5946-4827-B0A2-023A2D71BFC7}" type="presParOf" srcId="{5EEB90C0-9287-4646-AD27-D7F51CD1307C}" destId="{77DAEAC9-5027-4B4F-962D-3467445CFD2A}" srcOrd="3" destOrd="0" presId="urn:microsoft.com/office/officeart/2005/8/layout/vList6"/>
    <dgm:cxn modelId="{29A6FB67-D12F-4C96-BCD0-CD0752B93C32}" type="presParOf" srcId="{5EEB90C0-9287-4646-AD27-D7F51CD1307C}" destId="{0F021BA3-FB1C-4961-BB39-40DB2894A0CD}" srcOrd="4" destOrd="0" presId="urn:microsoft.com/office/officeart/2005/8/layout/vList6"/>
    <dgm:cxn modelId="{D33C8FAB-CF53-4637-975D-7FD1038A96D4}" type="presParOf" srcId="{0F021BA3-FB1C-4961-BB39-40DB2894A0CD}" destId="{593CD0D8-A251-4ADA-9AC7-C2666544F0FF}" srcOrd="0" destOrd="0" presId="urn:microsoft.com/office/officeart/2005/8/layout/vList6"/>
    <dgm:cxn modelId="{8A471F5E-4815-4C68-AFB0-BE70FB3FDF98}" type="presParOf" srcId="{0F021BA3-FB1C-4961-BB39-40DB2894A0CD}" destId="{D37F305C-BB1C-46A5-A7B2-3D155E580A13}" srcOrd="1" destOrd="0" presId="urn:microsoft.com/office/officeart/2005/8/layout/vList6"/>
    <dgm:cxn modelId="{6E5AF5EF-9865-4490-93EC-36AF579A01FC}" type="presParOf" srcId="{5EEB90C0-9287-4646-AD27-D7F51CD1307C}" destId="{CAE14B48-94E9-4D7C-986F-97D140CC7686}" srcOrd="5" destOrd="0" presId="urn:microsoft.com/office/officeart/2005/8/layout/vList6"/>
    <dgm:cxn modelId="{457D9119-39A1-422D-BDDB-A13FFECC6AB3}" type="presParOf" srcId="{5EEB90C0-9287-4646-AD27-D7F51CD1307C}" destId="{F1333619-04C1-4586-A84B-A5FAF003519E}" srcOrd="6" destOrd="0" presId="urn:microsoft.com/office/officeart/2005/8/layout/vList6"/>
    <dgm:cxn modelId="{C40DC3F7-9290-4AE0-B484-5BF54E48E2FC}" type="presParOf" srcId="{F1333619-04C1-4586-A84B-A5FAF003519E}" destId="{87BE1A70-A5B4-4603-9014-FA5869E1D2B2}" srcOrd="0" destOrd="0" presId="urn:microsoft.com/office/officeart/2005/8/layout/vList6"/>
    <dgm:cxn modelId="{B7A9EDF6-8DBB-4360-AF92-2725468B400B}" type="presParOf" srcId="{F1333619-04C1-4586-A84B-A5FAF003519E}" destId="{98107487-C34C-442D-A397-5765969A6ED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C31FEBC-8ED8-4FAE-AC8C-225BE658E03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BCF8FE5-4545-4F5D-9FAE-110B82FF4E53}">
      <dgm:prSet/>
      <dgm:spPr/>
      <dgm:t>
        <a:bodyPr/>
        <a:lstStyle/>
        <a:p>
          <a:r>
            <a:rPr lang="es-ES"/>
            <a:t>Condiciones educativas</a:t>
          </a:r>
        </a:p>
      </dgm:t>
    </dgm:pt>
    <dgm:pt modelId="{9139BB41-AB66-4DCB-8CB2-CB79F3984C00}" type="parTrans" cxnId="{016F56D6-487D-44B1-B938-09C82B20451F}">
      <dgm:prSet/>
      <dgm:spPr/>
      <dgm:t>
        <a:bodyPr/>
        <a:lstStyle/>
        <a:p>
          <a:endParaRPr lang="es-ES"/>
        </a:p>
      </dgm:t>
    </dgm:pt>
    <dgm:pt modelId="{E235C34C-E372-4310-B86C-42A3D34D2A35}" type="sibTrans" cxnId="{016F56D6-487D-44B1-B938-09C82B20451F}">
      <dgm:prSet/>
      <dgm:spPr/>
      <dgm:t>
        <a:bodyPr/>
        <a:lstStyle/>
        <a:p>
          <a:endParaRPr lang="es-ES"/>
        </a:p>
      </dgm:t>
    </dgm:pt>
    <dgm:pt modelId="{6140DC93-A035-4976-9064-3ADD76906BDD}">
      <dgm:prSet/>
      <dgm:spPr/>
      <dgm:t>
        <a:bodyPr/>
        <a:lstStyle/>
        <a:p>
          <a:r>
            <a:rPr lang="es-ES" dirty="0"/>
            <a:t>Enseñanza reglada</a:t>
          </a:r>
        </a:p>
      </dgm:t>
    </dgm:pt>
    <dgm:pt modelId="{E25573FF-202D-4E51-8E03-8685BB5D814F}" type="parTrans" cxnId="{6F8BC58E-44EB-4FC7-814B-69D67E4AB38E}">
      <dgm:prSet/>
      <dgm:spPr/>
      <dgm:t>
        <a:bodyPr/>
        <a:lstStyle/>
        <a:p>
          <a:endParaRPr lang="es-ES"/>
        </a:p>
      </dgm:t>
    </dgm:pt>
    <dgm:pt modelId="{DCAC14EF-DD57-46A0-92FD-8919DD0BA059}" type="sibTrans" cxnId="{6F8BC58E-44EB-4FC7-814B-69D67E4AB38E}">
      <dgm:prSet/>
      <dgm:spPr/>
      <dgm:t>
        <a:bodyPr/>
        <a:lstStyle/>
        <a:p>
          <a:endParaRPr lang="es-ES"/>
        </a:p>
      </dgm:t>
    </dgm:pt>
    <dgm:pt modelId="{68AC09A4-A6BC-447C-BD31-EC7A5C22915D}">
      <dgm:prSet/>
      <dgm:spPr/>
      <dgm:t>
        <a:bodyPr/>
        <a:lstStyle/>
        <a:p>
          <a:r>
            <a:rPr lang="es-ES" dirty="0"/>
            <a:t>Condiciones profesionales y de educación</a:t>
          </a:r>
        </a:p>
      </dgm:t>
    </dgm:pt>
    <dgm:pt modelId="{D5A91878-4F0A-48A8-BB63-68F6C15CE6F8}" type="parTrans" cxnId="{ADD36302-E7EA-438F-A79B-18C947CDD735}">
      <dgm:prSet/>
      <dgm:spPr/>
      <dgm:t>
        <a:bodyPr/>
        <a:lstStyle/>
        <a:p>
          <a:endParaRPr lang="es-ES"/>
        </a:p>
      </dgm:t>
    </dgm:pt>
    <dgm:pt modelId="{5EA5C371-4A63-4CC8-A69F-979DB976D640}" type="sibTrans" cxnId="{ADD36302-E7EA-438F-A79B-18C947CDD735}">
      <dgm:prSet/>
      <dgm:spPr/>
      <dgm:t>
        <a:bodyPr/>
        <a:lstStyle/>
        <a:p>
          <a:endParaRPr lang="es-ES"/>
        </a:p>
      </dgm:t>
    </dgm:pt>
    <dgm:pt modelId="{77A18C03-F7BA-4AC7-B85D-29AFD993A237}">
      <dgm:prSet/>
      <dgm:spPr/>
      <dgm:t>
        <a:bodyPr/>
        <a:lstStyle/>
        <a:p>
          <a:r>
            <a:rPr lang="es-ES" b="0" i="0" baseline="0" dirty="0"/>
            <a:t>C.1.1) Procedimientos, materiales, equipos y máquinas</a:t>
          </a:r>
          <a:endParaRPr lang="es-ES" dirty="0"/>
        </a:p>
      </dgm:t>
    </dgm:pt>
    <dgm:pt modelId="{11A036B2-D715-45DC-A26E-47A697D6BCD5}" type="parTrans" cxnId="{D218930D-9B29-44AB-BC29-2366E7B7254F}">
      <dgm:prSet/>
      <dgm:spPr/>
      <dgm:t>
        <a:bodyPr/>
        <a:lstStyle/>
        <a:p>
          <a:endParaRPr lang="es-ES"/>
        </a:p>
      </dgm:t>
    </dgm:pt>
    <dgm:pt modelId="{EA33AABE-8FFE-4D32-854C-B9A731E48398}" type="sibTrans" cxnId="{D218930D-9B29-44AB-BC29-2366E7B7254F}">
      <dgm:prSet/>
      <dgm:spPr/>
      <dgm:t>
        <a:bodyPr/>
        <a:lstStyle/>
        <a:p>
          <a:endParaRPr lang="es-ES"/>
        </a:p>
      </dgm:t>
    </dgm:pt>
    <dgm:pt modelId="{79352734-8450-487B-A9AE-B0631124700D}">
      <dgm:prSet/>
      <dgm:spPr/>
      <dgm:t>
        <a:bodyPr/>
        <a:lstStyle/>
        <a:p>
          <a:r>
            <a:rPr lang="es-ES" b="0" i="0" baseline="0" dirty="0"/>
            <a:t>C.1.4.) Conocimiento o dominio de idioma extranjero</a:t>
          </a:r>
          <a:endParaRPr lang="es-ES" dirty="0"/>
        </a:p>
      </dgm:t>
    </dgm:pt>
    <dgm:pt modelId="{04CFEDCC-F3B0-406C-9C13-CB37C55A2449}" type="parTrans" cxnId="{5DC49612-B8BC-482C-9698-D5D866286611}">
      <dgm:prSet/>
      <dgm:spPr/>
      <dgm:t>
        <a:bodyPr/>
        <a:lstStyle/>
        <a:p>
          <a:endParaRPr lang="es-ES"/>
        </a:p>
      </dgm:t>
    </dgm:pt>
    <dgm:pt modelId="{D8BBBDC9-CF15-4202-8BFD-0833E260D4EB}" type="sibTrans" cxnId="{5DC49612-B8BC-482C-9698-D5D866286611}">
      <dgm:prSet/>
      <dgm:spPr/>
      <dgm:t>
        <a:bodyPr/>
        <a:lstStyle/>
        <a:p>
          <a:endParaRPr lang="es-ES"/>
        </a:p>
      </dgm:t>
    </dgm:pt>
    <dgm:pt modelId="{10F33ADA-9AC7-4A44-9410-85E6ADECF40D}">
      <dgm:prSet/>
      <dgm:spPr/>
      <dgm:t>
        <a:bodyPr/>
        <a:lstStyle/>
        <a:p>
          <a:r>
            <a:rPr lang="es-ES" b="0" i="0" baseline="0" dirty="0"/>
            <a:t>C.1.5.) Formación no reglada</a:t>
          </a:r>
          <a:endParaRPr lang="es-ES" dirty="0"/>
        </a:p>
      </dgm:t>
    </dgm:pt>
    <dgm:pt modelId="{2E6DE460-CD50-4DA4-864B-2CADBA5FC6DE}" type="parTrans" cxnId="{E264E72C-2B25-466E-A450-1E1DA50CD9F9}">
      <dgm:prSet/>
      <dgm:spPr/>
      <dgm:t>
        <a:bodyPr/>
        <a:lstStyle/>
        <a:p>
          <a:endParaRPr lang="es-ES"/>
        </a:p>
      </dgm:t>
    </dgm:pt>
    <dgm:pt modelId="{32D2D7AA-49C3-4897-AF2E-962EC4C67A84}" type="sibTrans" cxnId="{E264E72C-2B25-466E-A450-1E1DA50CD9F9}">
      <dgm:prSet/>
      <dgm:spPr/>
      <dgm:t>
        <a:bodyPr/>
        <a:lstStyle/>
        <a:p>
          <a:endParaRPr lang="es-ES"/>
        </a:p>
      </dgm:t>
    </dgm:pt>
    <dgm:pt modelId="{007F081E-C4E3-440C-B46B-06765ED171CC}">
      <dgm:prSet/>
      <dgm:spPr/>
      <dgm:t>
        <a:bodyPr/>
        <a:lstStyle/>
        <a:p>
          <a:r>
            <a:rPr lang="es-ES" b="0" i="0" baseline="0" dirty="0"/>
            <a:t>C.1.6.) Experiencia</a:t>
          </a:r>
          <a:endParaRPr lang="es-ES" dirty="0"/>
        </a:p>
      </dgm:t>
    </dgm:pt>
    <dgm:pt modelId="{ECB004BC-B1AE-4C20-B3F5-2D1AEB8677CD}" type="parTrans" cxnId="{2656FED8-A06A-49AD-993A-F5230E9C78AA}">
      <dgm:prSet/>
      <dgm:spPr/>
      <dgm:t>
        <a:bodyPr/>
        <a:lstStyle/>
        <a:p>
          <a:endParaRPr lang="es-ES"/>
        </a:p>
      </dgm:t>
    </dgm:pt>
    <dgm:pt modelId="{DF79472C-DD0C-4969-A455-65AE463B39BC}" type="sibTrans" cxnId="{2656FED8-A06A-49AD-993A-F5230E9C78AA}">
      <dgm:prSet/>
      <dgm:spPr/>
      <dgm:t>
        <a:bodyPr/>
        <a:lstStyle/>
        <a:p>
          <a:endParaRPr lang="es-ES"/>
        </a:p>
      </dgm:t>
    </dgm:pt>
    <dgm:pt modelId="{12B9459D-5707-4242-87EA-3283CA681F8D}">
      <dgm:prSet/>
      <dgm:spPr/>
      <dgm:t>
        <a:bodyPr/>
        <a:lstStyle/>
        <a:p>
          <a:r>
            <a:rPr lang="es-ES" b="0" i="0" baseline="0" dirty="0"/>
            <a:t>C.1.7.) Actualización de conocimientos</a:t>
          </a:r>
          <a:endParaRPr lang="es-ES" dirty="0"/>
        </a:p>
      </dgm:t>
    </dgm:pt>
    <dgm:pt modelId="{4B0B1041-8625-44AC-BDE9-725481C2809F}" type="parTrans" cxnId="{10FA95A3-8A9E-4207-B3BE-6E81DF7096EB}">
      <dgm:prSet/>
      <dgm:spPr/>
      <dgm:t>
        <a:bodyPr/>
        <a:lstStyle/>
        <a:p>
          <a:endParaRPr lang="es-ES"/>
        </a:p>
      </dgm:t>
    </dgm:pt>
    <dgm:pt modelId="{12463882-82B7-4047-B568-0E719E3659A3}" type="sibTrans" cxnId="{10FA95A3-8A9E-4207-B3BE-6E81DF7096EB}">
      <dgm:prSet/>
      <dgm:spPr/>
      <dgm:t>
        <a:bodyPr/>
        <a:lstStyle/>
        <a:p>
          <a:endParaRPr lang="es-ES"/>
        </a:p>
      </dgm:t>
    </dgm:pt>
    <dgm:pt modelId="{31014E6E-8F15-4D49-801F-F0B1250BEDAF}">
      <dgm:prSet/>
      <dgm:spPr/>
      <dgm:t>
        <a:bodyPr/>
        <a:lstStyle/>
        <a:p>
          <a:r>
            <a:rPr lang="es-ES" b="0" i="0" baseline="0" dirty="0"/>
            <a:t>C.2.1) Destreza </a:t>
          </a:r>
          <a:endParaRPr lang="es-ES" dirty="0"/>
        </a:p>
      </dgm:t>
    </dgm:pt>
    <dgm:pt modelId="{CF1C49AD-0561-40B8-8788-4489CF395016}" type="parTrans" cxnId="{38EA2466-7E1E-42ED-9E49-C4515663EA63}">
      <dgm:prSet/>
      <dgm:spPr/>
      <dgm:t>
        <a:bodyPr/>
        <a:lstStyle/>
        <a:p>
          <a:endParaRPr lang="es-ES"/>
        </a:p>
      </dgm:t>
    </dgm:pt>
    <dgm:pt modelId="{73465E79-1D01-46A0-85AD-0C83A9F6132B}" type="sibTrans" cxnId="{38EA2466-7E1E-42ED-9E49-C4515663EA63}">
      <dgm:prSet/>
      <dgm:spPr/>
      <dgm:t>
        <a:bodyPr/>
        <a:lstStyle/>
        <a:p>
          <a:endParaRPr lang="es-ES"/>
        </a:p>
      </dgm:t>
    </dgm:pt>
    <dgm:pt modelId="{662BFE1D-8046-446B-A252-64BDD9A93BDF}">
      <dgm:prSet/>
      <dgm:spPr/>
      <dgm:t>
        <a:bodyPr/>
        <a:lstStyle/>
        <a:p>
          <a:r>
            <a:rPr lang="es-ES" b="0" i="0" baseline="0" dirty="0"/>
            <a:t>C.2.2.) Minuciosidad </a:t>
          </a:r>
          <a:endParaRPr lang="es-ES" dirty="0"/>
        </a:p>
      </dgm:t>
    </dgm:pt>
    <dgm:pt modelId="{4C5CF781-A986-4518-932B-668BF5CBD9D6}" type="parTrans" cxnId="{CFFFCAA5-9B59-4B7A-94AB-3621B8C33B44}">
      <dgm:prSet/>
      <dgm:spPr/>
      <dgm:t>
        <a:bodyPr/>
        <a:lstStyle/>
        <a:p>
          <a:endParaRPr lang="es-ES"/>
        </a:p>
      </dgm:t>
    </dgm:pt>
    <dgm:pt modelId="{F39CEA6A-1112-44A9-B42A-A3FCA460E260}" type="sibTrans" cxnId="{CFFFCAA5-9B59-4B7A-94AB-3621B8C33B44}">
      <dgm:prSet/>
      <dgm:spPr/>
      <dgm:t>
        <a:bodyPr/>
        <a:lstStyle/>
        <a:p>
          <a:endParaRPr lang="es-ES"/>
        </a:p>
      </dgm:t>
    </dgm:pt>
    <dgm:pt modelId="{5A8E9414-F1BA-4806-AA1D-8E46C39731F7}">
      <dgm:prSet/>
      <dgm:spPr/>
      <dgm:t>
        <a:bodyPr/>
        <a:lstStyle/>
        <a:p>
          <a:r>
            <a:rPr lang="es-ES" b="0" i="0" baseline="0" dirty="0"/>
            <a:t>C.2.3.) Aptitudes sensoriales</a:t>
          </a:r>
          <a:endParaRPr lang="es-ES" dirty="0"/>
        </a:p>
      </dgm:t>
    </dgm:pt>
    <dgm:pt modelId="{977F7E23-0DC7-4672-B049-D81D6B1911CB}" type="parTrans" cxnId="{69046A75-8867-40B0-9264-A30D222099B8}">
      <dgm:prSet/>
      <dgm:spPr/>
      <dgm:t>
        <a:bodyPr/>
        <a:lstStyle/>
        <a:p>
          <a:endParaRPr lang="es-ES"/>
        </a:p>
      </dgm:t>
    </dgm:pt>
    <dgm:pt modelId="{08837F6C-A354-4A33-BD07-451B59C40644}" type="sibTrans" cxnId="{69046A75-8867-40B0-9264-A30D222099B8}">
      <dgm:prSet/>
      <dgm:spPr/>
      <dgm:t>
        <a:bodyPr/>
        <a:lstStyle/>
        <a:p>
          <a:endParaRPr lang="es-ES"/>
        </a:p>
      </dgm:t>
    </dgm:pt>
    <dgm:pt modelId="{FF7B8F60-63B6-42EF-B538-9BC06F44E2D5}">
      <dgm:prSet/>
      <dgm:spPr/>
      <dgm:t>
        <a:bodyPr/>
        <a:lstStyle/>
        <a:p>
          <a:r>
            <a:rPr lang="es-ES" b="0" i="0" baseline="0" dirty="0"/>
            <a:t>C.2.4.) Capacidad para plantear ideas y soluciones</a:t>
          </a:r>
          <a:endParaRPr lang="es-ES" dirty="0"/>
        </a:p>
      </dgm:t>
    </dgm:pt>
    <dgm:pt modelId="{63FB50E5-B433-4979-ABCA-6758A3CE244E}" type="parTrans" cxnId="{ECC60FC7-F1D3-4B4E-B212-2768D1B3C0F3}">
      <dgm:prSet/>
      <dgm:spPr/>
      <dgm:t>
        <a:bodyPr/>
        <a:lstStyle/>
        <a:p>
          <a:endParaRPr lang="es-ES"/>
        </a:p>
      </dgm:t>
    </dgm:pt>
    <dgm:pt modelId="{61302639-116B-476C-B67A-24EB5FC9B325}" type="sibTrans" cxnId="{ECC60FC7-F1D3-4B4E-B212-2768D1B3C0F3}">
      <dgm:prSet/>
      <dgm:spPr/>
      <dgm:t>
        <a:bodyPr/>
        <a:lstStyle/>
        <a:p>
          <a:endParaRPr lang="es-ES"/>
        </a:p>
      </dgm:t>
    </dgm:pt>
    <dgm:pt modelId="{DA6DCCB7-BE3E-4E97-A9DA-059FACDDE02A}">
      <dgm:prSet/>
      <dgm:spPr/>
      <dgm:t>
        <a:bodyPr/>
        <a:lstStyle/>
        <a:p>
          <a:r>
            <a:rPr lang="es-ES" b="0" i="0" baseline="0" dirty="0"/>
            <a:t>C.3.1.)Capacidad comunicativa</a:t>
          </a:r>
          <a:endParaRPr lang="es-ES" dirty="0"/>
        </a:p>
      </dgm:t>
    </dgm:pt>
    <dgm:pt modelId="{BAF2E183-9624-452A-8BC4-7C9C61DD929F}" type="parTrans" cxnId="{98EECB95-7962-4BF9-825D-32D8C0F8A833}">
      <dgm:prSet/>
      <dgm:spPr/>
      <dgm:t>
        <a:bodyPr/>
        <a:lstStyle/>
        <a:p>
          <a:endParaRPr lang="es-ES"/>
        </a:p>
      </dgm:t>
    </dgm:pt>
    <dgm:pt modelId="{020C428F-8B0D-483D-85FB-A580E80B2ADD}" type="sibTrans" cxnId="{98EECB95-7962-4BF9-825D-32D8C0F8A833}">
      <dgm:prSet/>
      <dgm:spPr/>
      <dgm:t>
        <a:bodyPr/>
        <a:lstStyle/>
        <a:p>
          <a:endParaRPr lang="es-ES"/>
        </a:p>
      </dgm:t>
    </dgm:pt>
    <dgm:pt modelId="{E322642B-AEF1-45FD-BF7B-08F1FFB8EE00}">
      <dgm:prSet/>
      <dgm:spPr/>
      <dgm:t>
        <a:bodyPr/>
        <a:lstStyle/>
        <a:p>
          <a:r>
            <a:rPr lang="es-ES" b="0" i="0" baseline="0" dirty="0"/>
            <a:t>C.3.2.) Capacidad emocional</a:t>
          </a:r>
          <a:endParaRPr lang="es-ES" dirty="0"/>
        </a:p>
      </dgm:t>
    </dgm:pt>
    <dgm:pt modelId="{A39F9838-0EDC-45F1-92B1-AF01583182E4}" type="parTrans" cxnId="{60B40901-4F92-4E0D-AA36-371C7CFE438A}">
      <dgm:prSet/>
      <dgm:spPr/>
      <dgm:t>
        <a:bodyPr/>
        <a:lstStyle/>
        <a:p>
          <a:endParaRPr lang="es-ES"/>
        </a:p>
      </dgm:t>
    </dgm:pt>
    <dgm:pt modelId="{F3E6950E-8505-46C3-A8C3-0EEAB1EFE64D}" type="sibTrans" cxnId="{60B40901-4F92-4E0D-AA36-371C7CFE438A}">
      <dgm:prSet/>
      <dgm:spPr/>
      <dgm:t>
        <a:bodyPr/>
        <a:lstStyle/>
        <a:p>
          <a:endParaRPr lang="es-ES"/>
        </a:p>
      </dgm:t>
    </dgm:pt>
    <dgm:pt modelId="{52B2CB48-3372-4970-A46B-BE7502128830}">
      <dgm:prSet/>
      <dgm:spPr/>
      <dgm:t>
        <a:bodyPr/>
        <a:lstStyle/>
        <a:p>
          <a:r>
            <a:rPr lang="es-ES" b="0" i="0" baseline="0" dirty="0"/>
            <a:t>C.3.3.)Capacidad de resolución de conflictos</a:t>
          </a:r>
          <a:endParaRPr lang="es-ES" dirty="0"/>
        </a:p>
      </dgm:t>
    </dgm:pt>
    <dgm:pt modelId="{35CE8EF8-CE73-4C42-8738-AC02CEC15057}" type="parTrans" cxnId="{16951C22-3C71-4305-9E74-41CBCAE7413A}">
      <dgm:prSet/>
      <dgm:spPr/>
      <dgm:t>
        <a:bodyPr/>
        <a:lstStyle/>
        <a:p>
          <a:endParaRPr lang="es-ES"/>
        </a:p>
      </dgm:t>
    </dgm:pt>
    <dgm:pt modelId="{20938EA9-B57C-44A0-AF38-B7A38D1594A7}" type="sibTrans" cxnId="{16951C22-3C71-4305-9E74-41CBCAE7413A}">
      <dgm:prSet/>
      <dgm:spPr/>
      <dgm:t>
        <a:bodyPr/>
        <a:lstStyle/>
        <a:p>
          <a:endParaRPr lang="es-ES"/>
        </a:p>
      </dgm:t>
    </dgm:pt>
    <dgm:pt modelId="{3249C36C-CD9E-4706-BFCD-12527AC20C13}">
      <dgm:prSet/>
      <dgm:spPr/>
      <dgm:t>
        <a:bodyPr/>
        <a:lstStyle/>
        <a:p>
          <a:r>
            <a:rPr lang="es-ES" b="0" i="0" baseline="0"/>
            <a:t>C.4) OTROS</a:t>
          </a:r>
          <a:endParaRPr lang="es-ES"/>
        </a:p>
      </dgm:t>
    </dgm:pt>
    <dgm:pt modelId="{2C115864-CD11-44A5-B822-7052CB6F9BC6}" type="parTrans" cxnId="{859A268B-1651-4476-BF6E-BD6872AB3535}">
      <dgm:prSet/>
      <dgm:spPr/>
      <dgm:t>
        <a:bodyPr/>
        <a:lstStyle/>
        <a:p>
          <a:endParaRPr lang="es-ES"/>
        </a:p>
      </dgm:t>
    </dgm:pt>
    <dgm:pt modelId="{02A57115-29A9-44E7-A077-6E2CD5C48D42}" type="sibTrans" cxnId="{859A268B-1651-4476-BF6E-BD6872AB3535}">
      <dgm:prSet/>
      <dgm:spPr/>
      <dgm:t>
        <a:bodyPr/>
        <a:lstStyle/>
        <a:p>
          <a:endParaRPr lang="es-ES"/>
        </a:p>
      </dgm:t>
    </dgm:pt>
    <dgm:pt modelId="{78138417-F2BA-4D08-8FA9-D86C9BDC9480}">
      <dgm:prSet/>
      <dgm:spPr/>
      <dgm:t>
        <a:bodyPr/>
        <a:lstStyle/>
        <a:p>
          <a:r>
            <a:rPr lang="es-ES" b="0" i="0" baseline="0" dirty="0"/>
            <a:t>C.1.2) Competencias digitales</a:t>
          </a:r>
        </a:p>
      </dgm:t>
    </dgm:pt>
    <dgm:pt modelId="{665F8510-5874-4798-8BD8-ABAD86F1B3B9}" type="parTrans" cxnId="{EF425B4A-A62B-4122-A4EF-0C4F7FAAA9E6}">
      <dgm:prSet/>
      <dgm:spPr/>
      <dgm:t>
        <a:bodyPr/>
        <a:lstStyle/>
        <a:p>
          <a:endParaRPr lang="es-ES"/>
        </a:p>
      </dgm:t>
    </dgm:pt>
    <dgm:pt modelId="{C8F40782-B3DE-4C0C-8937-49778E2F2FBE}" type="sibTrans" cxnId="{EF425B4A-A62B-4122-A4EF-0C4F7FAAA9E6}">
      <dgm:prSet/>
      <dgm:spPr/>
      <dgm:t>
        <a:bodyPr/>
        <a:lstStyle/>
        <a:p>
          <a:endParaRPr lang="es-ES"/>
        </a:p>
      </dgm:t>
    </dgm:pt>
    <dgm:pt modelId="{17F028E5-97EA-48B5-BFCE-D81ADD054941}">
      <dgm:prSet/>
      <dgm:spPr/>
      <dgm:t>
        <a:bodyPr/>
        <a:lstStyle/>
        <a:p>
          <a:r>
            <a:rPr lang="es-ES" b="0" i="0" baseline="0" dirty="0"/>
            <a:t>C.1.3.) Gestión de la diversidad</a:t>
          </a:r>
          <a:endParaRPr lang="es-ES" dirty="0"/>
        </a:p>
      </dgm:t>
    </dgm:pt>
    <dgm:pt modelId="{CB4CCA95-F8D8-495D-87F7-CE62FFE2A086}" type="parTrans" cxnId="{68920F70-68F8-42BB-8305-B0D8C97AA0BD}">
      <dgm:prSet/>
      <dgm:spPr/>
      <dgm:t>
        <a:bodyPr/>
        <a:lstStyle/>
        <a:p>
          <a:endParaRPr lang="es-ES"/>
        </a:p>
      </dgm:t>
    </dgm:pt>
    <dgm:pt modelId="{7AF15FFC-1F28-462E-B0C2-F1D6E498034B}" type="sibTrans" cxnId="{68920F70-68F8-42BB-8305-B0D8C97AA0BD}">
      <dgm:prSet/>
      <dgm:spPr/>
      <dgm:t>
        <a:bodyPr/>
        <a:lstStyle/>
        <a:p>
          <a:endParaRPr lang="es-ES"/>
        </a:p>
      </dgm:t>
    </dgm:pt>
    <dgm:pt modelId="{71E5FE66-2469-46B9-894D-6CD95C8DBCEF}">
      <dgm:prSet/>
      <dgm:spPr/>
      <dgm:t>
        <a:bodyPr/>
        <a:lstStyle/>
        <a:p>
          <a:r>
            <a:rPr lang="es-ES" dirty="0"/>
            <a:t>C.1. Conocimientos y comprensión</a:t>
          </a:r>
        </a:p>
      </dgm:t>
    </dgm:pt>
    <dgm:pt modelId="{F2197870-F482-4BDF-8393-F37127FF2847}" type="parTrans" cxnId="{78F7E51A-27F7-4F91-89BF-A9D30196683D}">
      <dgm:prSet/>
      <dgm:spPr/>
      <dgm:t>
        <a:bodyPr/>
        <a:lstStyle/>
        <a:p>
          <a:endParaRPr lang="es-ES"/>
        </a:p>
      </dgm:t>
    </dgm:pt>
    <dgm:pt modelId="{3F5FB482-643A-4E0E-8156-8D54D7BFBBF9}" type="sibTrans" cxnId="{78F7E51A-27F7-4F91-89BF-A9D30196683D}">
      <dgm:prSet/>
      <dgm:spPr/>
      <dgm:t>
        <a:bodyPr/>
        <a:lstStyle/>
        <a:p>
          <a:endParaRPr lang="es-ES"/>
        </a:p>
      </dgm:t>
    </dgm:pt>
    <dgm:pt modelId="{E1A07A61-6AC2-420F-A091-C07D5D0AAA9E}">
      <dgm:prSet/>
      <dgm:spPr/>
      <dgm:t>
        <a:bodyPr/>
        <a:lstStyle/>
        <a:p>
          <a:r>
            <a:rPr lang="es-ES" dirty="0"/>
            <a:t>C.2 y 3) Aptitudes y habilidades sociales</a:t>
          </a:r>
        </a:p>
      </dgm:t>
    </dgm:pt>
    <dgm:pt modelId="{C578F6A6-9FB3-475A-974D-8B77FD31B6E3}" type="parTrans" cxnId="{97119E25-2457-46E7-AC6E-2801D060E893}">
      <dgm:prSet/>
      <dgm:spPr/>
      <dgm:t>
        <a:bodyPr/>
        <a:lstStyle/>
        <a:p>
          <a:endParaRPr lang="es-ES"/>
        </a:p>
      </dgm:t>
    </dgm:pt>
    <dgm:pt modelId="{21CC51EF-C563-429B-81BB-2FCEB15B6E14}" type="sibTrans" cxnId="{97119E25-2457-46E7-AC6E-2801D060E893}">
      <dgm:prSet/>
      <dgm:spPr/>
      <dgm:t>
        <a:bodyPr/>
        <a:lstStyle/>
        <a:p>
          <a:endParaRPr lang="es-ES"/>
        </a:p>
      </dgm:t>
    </dgm:pt>
    <dgm:pt modelId="{ED206C41-6BC1-4EF7-A71C-2DC306FC424D}" type="pres">
      <dgm:prSet presAssocID="{4C31FEBC-8ED8-4FAE-AC8C-225BE658E03D}" presName="linear" presStyleCnt="0">
        <dgm:presLayoutVars>
          <dgm:animLvl val="lvl"/>
          <dgm:resizeHandles val="exact"/>
        </dgm:presLayoutVars>
      </dgm:prSet>
      <dgm:spPr/>
    </dgm:pt>
    <dgm:pt modelId="{4B1EC650-E91A-4D7C-B380-A2A2453C74C8}" type="pres">
      <dgm:prSet presAssocID="{EBCF8FE5-4545-4F5D-9FAE-110B82FF4E53}" presName="parentText" presStyleLbl="node1" presStyleIdx="0" presStyleCnt="5">
        <dgm:presLayoutVars>
          <dgm:chMax val="0"/>
          <dgm:bulletEnabled val="1"/>
        </dgm:presLayoutVars>
      </dgm:prSet>
      <dgm:spPr/>
    </dgm:pt>
    <dgm:pt modelId="{AE37F0CF-7B46-44AD-88D3-32E3593EF408}" type="pres">
      <dgm:prSet presAssocID="{EBCF8FE5-4545-4F5D-9FAE-110B82FF4E53}" presName="childText" presStyleLbl="revTx" presStyleIdx="0" presStyleCnt="3">
        <dgm:presLayoutVars>
          <dgm:bulletEnabled val="1"/>
        </dgm:presLayoutVars>
      </dgm:prSet>
      <dgm:spPr/>
    </dgm:pt>
    <dgm:pt modelId="{466450A2-CA4B-4051-9521-4B85D0FD6687}" type="pres">
      <dgm:prSet presAssocID="{68AC09A4-A6BC-447C-BD31-EC7A5C22915D}" presName="parentText" presStyleLbl="node1" presStyleIdx="1" presStyleCnt="5">
        <dgm:presLayoutVars>
          <dgm:chMax val="0"/>
          <dgm:bulletEnabled val="1"/>
        </dgm:presLayoutVars>
      </dgm:prSet>
      <dgm:spPr/>
    </dgm:pt>
    <dgm:pt modelId="{AC8DBD4B-F967-46A5-9CD0-497E6BE6623B}" type="pres">
      <dgm:prSet presAssocID="{5EA5C371-4A63-4CC8-A69F-979DB976D640}" presName="spacer" presStyleCnt="0"/>
      <dgm:spPr/>
    </dgm:pt>
    <dgm:pt modelId="{BB7FC5EC-511F-4FCA-A419-FA0258E3FC95}" type="pres">
      <dgm:prSet presAssocID="{71E5FE66-2469-46B9-894D-6CD95C8DBCEF}" presName="parentText" presStyleLbl="node1" presStyleIdx="2" presStyleCnt="5">
        <dgm:presLayoutVars>
          <dgm:chMax val="0"/>
          <dgm:bulletEnabled val="1"/>
        </dgm:presLayoutVars>
      </dgm:prSet>
      <dgm:spPr/>
    </dgm:pt>
    <dgm:pt modelId="{56824793-2F50-4C31-B9DA-7FF384507336}" type="pres">
      <dgm:prSet presAssocID="{71E5FE66-2469-46B9-894D-6CD95C8DBCEF}" presName="childText" presStyleLbl="revTx" presStyleIdx="1" presStyleCnt="3">
        <dgm:presLayoutVars>
          <dgm:bulletEnabled val="1"/>
        </dgm:presLayoutVars>
      </dgm:prSet>
      <dgm:spPr/>
    </dgm:pt>
    <dgm:pt modelId="{DDA856E9-142D-4EDB-8778-D1EA11FEFD92}" type="pres">
      <dgm:prSet presAssocID="{E1A07A61-6AC2-420F-A091-C07D5D0AAA9E}" presName="parentText" presStyleLbl="node1" presStyleIdx="3" presStyleCnt="5">
        <dgm:presLayoutVars>
          <dgm:chMax val="0"/>
          <dgm:bulletEnabled val="1"/>
        </dgm:presLayoutVars>
      </dgm:prSet>
      <dgm:spPr/>
    </dgm:pt>
    <dgm:pt modelId="{2CA0ED0A-D78B-49C8-90D5-040FFA9E9E19}" type="pres">
      <dgm:prSet presAssocID="{E1A07A61-6AC2-420F-A091-C07D5D0AAA9E}" presName="childText" presStyleLbl="revTx" presStyleIdx="2" presStyleCnt="3">
        <dgm:presLayoutVars>
          <dgm:bulletEnabled val="1"/>
        </dgm:presLayoutVars>
      </dgm:prSet>
      <dgm:spPr/>
    </dgm:pt>
    <dgm:pt modelId="{2A9C2A36-EFE7-4BD7-8812-48A890EB5846}" type="pres">
      <dgm:prSet presAssocID="{3249C36C-CD9E-4706-BFCD-12527AC20C13}" presName="parentText" presStyleLbl="node1" presStyleIdx="4" presStyleCnt="5">
        <dgm:presLayoutVars>
          <dgm:chMax val="0"/>
          <dgm:bulletEnabled val="1"/>
        </dgm:presLayoutVars>
      </dgm:prSet>
      <dgm:spPr/>
    </dgm:pt>
  </dgm:ptLst>
  <dgm:cxnLst>
    <dgm:cxn modelId="{60B40901-4F92-4E0D-AA36-371C7CFE438A}" srcId="{E1A07A61-6AC2-420F-A091-C07D5D0AAA9E}" destId="{E322642B-AEF1-45FD-BF7B-08F1FFB8EE00}" srcOrd="5" destOrd="0" parTransId="{A39F9838-0EDC-45F1-92B1-AF01583182E4}" sibTransId="{F3E6950E-8505-46C3-A8C3-0EEAB1EFE64D}"/>
    <dgm:cxn modelId="{ADD36302-E7EA-438F-A79B-18C947CDD735}" srcId="{4C31FEBC-8ED8-4FAE-AC8C-225BE658E03D}" destId="{68AC09A4-A6BC-447C-BD31-EC7A5C22915D}" srcOrd="1" destOrd="0" parTransId="{D5A91878-4F0A-48A8-BB63-68F6C15CE6F8}" sibTransId="{5EA5C371-4A63-4CC8-A69F-979DB976D640}"/>
    <dgm:cxn modelId="{D218930D-9B29-44AB-BC29-2366E7B7254F}" srcId="{71E5FE66-2469-46B9-894D-6CD95C8DBCEF}" destId="{77A18C03-F7BA-4AC7-B85D-29AFD993A237}" srcOrd="0" destOrd="0" parTransId="{11A036B2-D715-45DC-A26E-47A697D6BCD5}" sibTransId="{EA33AABE-8FFE-4D32-854C-B9A731E48398}"/>
    <dgm:cxn modelId="{5DC49612-B8BC-482C-9698-D5D866286611}" srcId="{71E5FE66-2469-46B9-894D-6CD95C8DBCEF}" destId="{79352734-8450-487B-A9AE-B0631124700D}" srcOrd="3" destOrd="0" parTransId="{04CFEDCC-F3B0-406C-9C13-CB37C55A2449}" sibTransId="{D8BBBDC9-CF15-4202-8BFD-0833E260D4EB}"/>
    <dgm:cxn modelId="{DE777513-7B9F-4720-9D31-99EE1118CA72}" type="presOf" srcId="{78138417-F2BA-4D08-8FA9-D86C9BDC9480}" destId="{56824793-2F50-4C31-B9DA-7FF384507336}" srcOrd="0" destOrd="1" presId="urn:microsoft.com/office/officeart/2005/8/layout/vList2"/>
    <dgm:cxn modelId="{A7AA9C15-5266-48E3-BD24-F1987E94DA8B}" type="presOf" srcId="{12B9459D-5707-4242-87EA-3283CA681F8D}" destId="{56824793-2F50-4C31-B9DA-7FF384507336}" srcOrd="0" destOrd="6" presId="urn:microsoft.com/office/officeart/2005/8/layout/vList2"/>
    <dgm:cxn modelId="{78F7E51A-27F7-4F91-89BF-A9D30196683D}" srcId="{4C31FEBC-8ED8-4FAE-AC8C-225BE658E03D}" destId="{71E5FE66-2469-46B9-894D-6CD95C8DBCEF}" srcOrd="2" destOrd="0" parTransId="{F2197870-F482-4BDF-8393-F37127FF2847}" sibTransId="{3F5FB482-643A-4E0E-8156-8D54D7BFBBF9}"/>
    <dgm:cxn modelId="{16951C22-3C71-4305-9E74-41CBCAE7413A}" srcId="{E1A07A61-6AC2-420F-A091-C07D5D0AAA9E}" destId="{52B2CB48-3372-4970-A46B-BE7502128830}" srcOrd="6" destOrd="0" parTransId="{35CE8EF8-CE73-4C42-8738-AC02CEC15057}" sibTransId="{20938EA9-B57C-44A0-AF38-B7A38D1594A7}"/>
    <dgm:cxn modelId="{E8528A22-713D-4C64-9259-A405D2560A4A}" type="presOf" srcId="{4C31FEBC-8ED8-4FAE-AC8C-225BE658E03D}" destId="{ED206C41-6BC1-4EF7-A71C-2DC306FC424D}" srcOrd="0" destOrd="0" presId="urn:microsoft.com/office/officeart/2005/8/layout/vList2"/>
    <dgm:cxn modelId="{2A40CB24-0F16-4DFC-A4B2-B89B12B187B5}" type="presOf" srcId="{52B2CB48-3372-4970-A46B-BE7502128830}" destId="{2CA0ED0A-D78B-49C8-90D5-040FFA9E9E19}" srcOrd="0" destOrd="6" presId="urn:microsoft.com/office/officeart/2005/8/layout/vList2"/>
    <dgm:cxn modelId="{97119E25-2457-46E7-AC6E-2801D060E893}" srcId="{4C31FEBC-8ED8-4FAE-AC8C-225BE658E03D}" destId="{E1A07A61-6AC2-420F-A091-C07D5D0AAA9E}" srcOrd="3" destOrd="0" parTransId="{C578F6A6-9FB3-475A-974D-8B77FD31B6E3}" sibTransId="{21CC51EF-C563-429B-81BB-2FCEB15B6E14}"/>
    <dgm:cxn modelId="{F5A4B526-570B-4739-8A1D-B1799F35BC64}" type="presOf" srcId="{68AC09A4-A6BC-447C-BD31-EC7A5C22915D}" destId="{466450A2-CA4B-4051-9521-4B85D0FD6687}" srcOrd="0" destOrd="0" presId="urn:microsoft.com/office/officeart/2005/8/layout/vList2"/>
    <dgm:cxn modelId="{C41F972C-F57B-41B9-BA1A-5D3563763CDF}" type="presOf" srcId="{6140DC93-A035-4976-9064-3ADD76906BDD}" destId="{AE37F0CF-7B46-44AD-88D3-32E3593EF408}" srcOrd="0" destOrd="0" presId="urn:microsoft.com/office/officeart/2005/8/layout/vList2"/>
    <dgm:cxn modelId="{E264E72C-2B25-466E-A450-1E1DA50CD9F9}" srcId="{71E5FE66-2469-46B9-894D-6CD95C8DBCEF}" destId="{10F33ADA-9AC7-4A44-9410-85E6ADECF40D}" srcOrd="4" destOrd="0" parTransId="{2E6DE460-CD50-4DA4-864B-2CADBA5FC6DE}" sibTransId="{32D2D7AA-49C3-4897-AF2E-962EC4C67A84}"/>
    <dgm:cxn modelId="{BF919837-EDB5-40E2-8268-9CE1D062B13C}" type="presOf" srcId="{79352734-8450-487B-A9AE-B0631124700D}" destId="{56824793-2F50-4C31-B9DA-7FF384507336}" srcOrd="0" destOrd="3" presId="urn:microsoft.com/office/officeart/2005/8/layout/vList2"/>
    <dgm:cxn modelId="{B46F8F45-E144-4E8E-8C1B-1776A101D7F3}" type="presOf" srcId="{DA6DCCB7-BE3E-4E97-A9DA-059FACDDE02A}" destId="{2CA0ED0A-D78B-49C8-90D5-040FFA9E9E19}" srcOrd="0" destOrd="4" presId="urn:microsoft.com/office/officeart/2005/8/layout/vList2"/>
    <dgm:cxn modelId="{38EA2466-7E1E-42ED-9E49-C4515663EA63}" srcId="{E1A07A61-6AC2-420F-A091-C07D5D0AAA9E}" destId="{31014E6E-8F15-4D49-801F-F0B1250BEDAF}" srcOrd="0" destOrd="0" parTransId="{CF1C49AD-0561-40B8-8788-4489CF395016}" sibTransId="{73465E79-1D01-46A0-85AD-0C83A9F6132B}"/>
    <dgm:cxn modelId="{EF425B4A-A62B-4122-A4EF-0C4F7FAAA9E6}" srcId="{71E5FE66-2469-46B9-894D-6CD95C8DBCEF}" destId="{78138417-F2BA-4D08-8FA9-D86C9BDC9480}" srcOrd="1" destOrd="0" parTransId="{665F8510-5874-4798-8BD8-ABAD86F1B3B9}" sibTransId="{C8F40782-B3DE-4C0C-8937-49778E2F2FBE}"/>
    <dgm:cxn modelId="{6B88894A-6567-42CF-A38E-FE849033047C}" type="presOf" srcId="{71E5FE66-2469-46B9-894D-6CD95C8DBCEF}" destId="{BB7FC5EC-511F-4FCA-A419-FA0258E3FC95}" srcOrd="0" destOrd="0" presId="urn:microsoft.com/office/officeart/2005/8/layout/vList2"/>
    <dgm:cxn modelId="{B4B2076C-8A53-4D85-8237-B2A5DC099073}" type="presOf" srcId="{E1A07A61-6AC2-420F-A091-C07D5D0AAA9E}" destId="{DDA856E9-142D-4EDB-8778-D1EA11FEFD92}" srcOrd="0" destOrd="0" presId="urn:microsoft.com/office/officeart/2005/8/layout/vList2"/>
    <dgm:cxn modelId="{68920F70-68F8-42BB-8305-B0D8C97AA0BD}" srcId="{71E5FE66-2469-46B9-894D-6CD95C8DBCEF}" destId="{17F028E5-97EA-48B5-BFCE-D81ADD054941}" srcOrd="2" destOrd="0" parTransId="{CB4CCA95-F8D8-495D-87F7-CE62FFE2A086}" sibTransId="{7AF15FFC-1F28-462E-B0C2-F1D6E498034B}"/>
    <dgm:cxn modelId="{9C6FA851-FEDD-4332-835E-FB6F964AAD10}" type="presOf" srcId="{FF7B8F60-63B6-42EF-B538-9BC06F44E2D5}" destId="{2CA0ED0A-D78B-49C8-90D5-040FFA9E9E19}" srcOrd="0" destOrd="3" presId="urn:microsoft.com/office/officeart/2005/8/layout/vList2"/>
    <dgm:cxn modelId="{96439452-91DD-4E72-AE69-8FB5FCFCD689}" type="presOf" srcId="{17F028E5-97EA-48B5-BFCE-D81ADD054941}" destId="{56824793-2F50-4C31-B9DA-7FF384507336}" srcOrd="0" destOrd="2" presId="urn:microsoft.com/office/officeart/2005/8/layout/vList2"/>
    <dgm:cxn modelId="{93E58953-4D2F-4460-AADA-46B57E6C6F87}" type="presOf" srcId="{31014E6E-8F15-4D49-801F-F0B1250BEDAF}" destId="{2CA0ED0A-D78B-49C8-90D5-040FFA9E9E19}" srcOrd="0" destOrd="0" presId="urn:microsoft.com/office/officeart/2005/8/layout/vList2"/>
    <dgm:cxn modelId="{69046A75-8867-40B0-9264-A30D222099B8}" srcId="{E1A07A61-6AC2-420F-A091-C07D5D0AAA9E}" destId="{5A8E9414-F1BA-4806-AA1D-8E46C39731F7}" srcOrd="2" destOrd="0" parTransId="{977F7E23-0DC7-4672-B049-D81D6B1911CB}" sibTransId="{08837F6C-A354-4A33-BD07-451B59C40644}"/>
    <dgm:cxn modelId="{5023A65A-018D-4FCC-9722-23FC66290C3C}" type="presOf" srcId="{77A18C03-F7BA-4AC7-B85D-29AFD993A237}" destId="{56824793-2F50-4C31-B9DA-7FF384507336}" srcOrd="0" destOrd="0" presId="urn:microsoft.com/office/officeart/2005/8/layout/vList2"/>
    <dgm:cxn modelId="{859A268B-1651-4476-BF6E-BD6872AB3535}" srcId="{4C31FEBC-8ED8-4FAE-AC8C-225BE658E03D}" destId="{3249C36C-CD9E-4706-BFCD-12527AC20C13}" srcOrd="4" destOrd="0" parTransId="{2C115864-CD11-44A5-B822-7052CB6F9BC6}" sibTransId="{02A57115-29A9-44E7-A077-6E2CD5C48D42}"/>
    <dgm:cxn modelId="{6F8BC58E-44EB-4FC7-814B-69D67E4AB38E}" srcId="{EBCF8FE5-4545-4F5D-9FAE-110B82FF4E53}" destId="{6140DC93-A035-4976-9064-3ADD76906BDD}" srcOrd="0" destOrd="0" parTransId="{E25573FF-202D-4E51-8E03-8685BB5D814F}" sibTransId="{DCAC14EF-DD57-46A0-92FD-8919DD0BA059}"/>
    <dgm:cxn modelId="{98EECB95-7962-4BF9-825D-32D8C0F8A833}" srcId="{E1A07A61-6AC2-420F-A091-C07D5D0AAA9E}" destId="{DA6DCCB7-BE3E-4E97-A9DA-059FACDDE02A}" srcOrd="4" destOrd="0" parTransId="{BAF2E183-9624-452A-8BC4-7C9C61DD929F}" sibTransId="{020C428F-8B0D-483D-85FB-A580E80B2ADD}"/>
    <dgm:cxn modelId="{44890BA3-A5A9-4176-B865-1905ACF5C533}" type="presOf" srcId="{E322642B-AEF1-45FD-BF7B-08F1FFB8EE00}" destId="{2CA0ED0A-D78B-49C8-90D5-040FFA9E9E19}" srcOrd="0" destOrd="5" presId="urn:microsoft.com/office/officeart/2005/8/layout/vList2"/>
    <dgm:cxn modelId="{10FA95A3-8A9E-4207-B3BE-6E81DF7096EB}" srcId="{71E5FE66-2469-46B9-894D-6CD95C8DBCEF}" destId="{12B9459D-5707-4242-87EA-3283CA681F8D}" srcOrd="6" destOrd="0" parTransId="{4B0B1041-8625-44AC-BDE9-725481C2809F}" sibTransId="{12463882-82B7-4047-B568-0E719E3659A3}"/>
    <dgm:cxn modelId="{4C68A1A3-E992-4A9E-9B82-DCBD945E7FA2}" type="presOf" srcId="{EBCF8FE5-4545-4F5D-9FAE-110B82FF4E53}" destId="{4B1EC650-E91A-4D7C-B380-A2A2453C74C8}" srcOrd="0" destOrd="0" presId="urn:microsoft.com/office/officeart/2005/8/layout/vList2"/>
    <dgm:cxn modelId="{CFFFCAA5-9B59-4B7A-94AB-3621B8C33B44}" srcId="{E1A07A61-6AC2-420F-A091-C07D5D0AAA9E}" destId="{662BFE1D-8046-446B-A252-64BDD9A93BDF}" srcOrd="1" destOrd="0" parTransId="{4C5CF781-A986-4518-932B-668BF5CBD9D6}" sibTransId="{F39CEA6A-1112-44A9-B42A-A3FCA460E260}"/>
    <dgm:cxn modelId="{7AE02CAF-45F5-4396-AB2A-27D5FF7863B3}" type="presOf" srcId="{10F33ADA-9AC7-4A44-9410-85E6ADECF40D}" destId="{56824793-2F50-4C31-B9DA-7FF384507336}" srcOrd="0" destOrd="4" presId="urn:microsoft.com/office/officeart/2005/8/layout/vList2"/>
    <dgm:cxn modelId="{1C3F6AB1-EAE4-42D4-B1B3-72E71A332B37}" type="presOf" srcId="{3249C36C-CD9E-4706-BFCD-12527AC20C13}" destId="{2A9C2A36-EFE7-4BD7-8812-48A890EB5846}" srcOrd="0" destOrd="0" presId="urn:microsoft.com/office/officeart/2005/8/layout/vList2"/>
    <dgm:cxn modelId="{61EE63C6-0B65-46CB-9345-D99BAC586EE1}" type="presOf" srcId="{662BFE1D-8046-446B-A252-64BDD9A93BDF}" destId="{2CA0ED0A-D78B-49C8-90D5-040FFA9E9E19}" srcOrd="0" destOrd="1" presId="urn:microsoft.com/office/officeart/2005/8/layout/vList2"/>
    <dgm:cxn modelId="{ECC60FC7-F1D3-4B4E-B212-2768D1B3C0F3}" srcId="{E1A07A61-6AC2-420F-A091-C07D5D0AAA9E}" destId="{FF7B8F60-63B6-42EF-B538-9BC06F44E2D5}" srcOrd="3" destOrd="0" parTransId="{63FB50E5-B433-4979-ABCA-6758A3CE244E}" sibTransId="{61302639-116B-476C-B67A-24EB5FC9B325}"/>
    <dgm:cxn modelId="{016F56D6-487D-44B1-B938-09C82B20451F}" srcId="{4C31FEBC-8ED8-4FAE-AC8C-225BE658E03D}" destId="{EBCF8FE5-4545-4F5D-9FAE-110B82FF4E53}" srcOrd="0" destOrd="0" parTransId="{9139BB41-AB66-4DCB-8CB2-CB79F3984C00}" sibTransId="{E235C34C-E372-4310-B86C-42A3D34D2A35}"/>
    <dgm:cxn modelId="{2656FED8-A06A-49AD-993A-F5230E9C78AA}" srcId="{71E5FE66-2469-46B9-894D-6CD95C8DBCEF}" destId="{007F081E-C4E3-440C-B46B-06765ED171CC}" srcOrd="5" destOrd="0" parTransId="{ECB004BC-B1AE-4C20-B3F5-2D1AEB8677CD}" sibTransId="{DF79472C-DD0C-4969-A455-65AE463B39BC}"/>
    <dgm:cxn modelId="{72583FE3-B439-4EEA-B655-C8A5B6639A61}" type="presOf" srcId="{5A8E9414-F1BA-4806-AA1D-8E46C39731F7}" destId="{2CA0ED0A-D78B-49C8-90D5-040FFA9E9E19}" srcOrd="0" destOrd="2" presId="urn:microsoft.com/office/officeart/2005/8/layout/vList2"/>
    <dgm:cxn modelId="{10A4C8F9-49AB-42ED-9041-CC45F9FF7061}" type="presOf" srcId="{007F081E-C4E3-440C-B46B-06765ED171CC}" destId="{56824793-2F50-4C31-B9DA-7FF384507336}" srcOrd="0" destOrd="5" presId="urn:microsoft.com/office/officeart/2005/8/layout/vList2"/>
    <dgm:cxn modelId="{86008DBE-697C-4A7F-827E-07E5F4C36756}" type="presParOf" srcId="{ED206C41-6BC1-4EF7-A71C-2DC306FC424D}" destId="{4B1EC650-E91A-4D7C-B380-A2A2453C74C8}" srcOrd="0" destOrd="0" presId="urn:microsoft.com/office/officeart/2005/8/layout/vList2"/>
    <dgm:cxn modelId="{CF939B05-77D3-4B5A-AC59-00EF66F4E856}" type="presParOf" srcId="{ED206C41-6BC1-4EF7-A71C-2DC306FC424D}" destId="{AE37F0CF-7B46-44AD-88D3-32E3593EF408}" srcOrd="1" destOrd="0" presId="urn:microsoft.com/office/officeart/2005/8/layout/vList2"/>
    <dgm:cxn modelId="{C3FB9C46-19DC-4FE9-9AAA-A5167A3A2A7B}" type="presParOf" srcId="{ED206C41-6BC1-4EF7-A71C-2DC306FC424D}" destId="{466450A2-CA4B-4051-9521-4B85D0FD6687}" srcOrd="2" destOrd="0" presId="urn:microsoft.com/office/officeart/2005/8/layout/vList2"/>
    <dgm:cxn modelId="{EE6DF52F-BD9D-4A98-AE49-55CC0EAE2FBF}" type="presParOf" srcId="{ED206C41-6BC1-4EF7-A71C-2DC306FC424D}" destId="{AC8DBD4B-F967-46A5-9CD0-497E6BE6623B}" srcOrd="3" destOrd="0" presId="urn:microsoft.com/office/officeart/2005/8/layout/vList2"/>
    <dgm:cxn modelId="{F1677775-A17C-4833-8919-45A7930E0DC7}" type="presParOf" srcId="{ED206C41-6BC1-4EF7-A71C-2DC306FC424D}" destId="{BB7FC5EC-511F-4FCA-A419-FA0258E3FC95}" srcOrd="4" destOrd="0" presId="urn:microsoft.com/office/officeart/2005/8/layout/vList2"/>
    <dgm:cxn modelId="{04934D9D-BA79-47D2-BB9C-0880E211F212}" type="presParOf" srcId="{ED206C41-6BC1-4EF7-A71C-2DC306FC424D}" destId="{56824793-2F50-4C31-B9DA-7FF384507336}" srcOrd="5" destOrd="0" presId="urn:microsoft.com/office/officeart/2005/8/layout/vList2"/>
    <dgm:cxn modelId="{46C46571-611C-4470-9220-77E3038E10B2}" type="presParOf" srcId="{ED206C41-6BC1-4EF7-A71C-2DC306FC424D}" destId="{DDA856E9-142D-4EDB-8778-D1EA11FEFD92}" srcOrd="6" destOrd="0" presId="urn:microsoft.com/office/officeart/2005/8/layout/vList2"/>
    <dgm:cxn modelId="{7CB5A1F2-7ABF-4F2D-B639-3CC0D3338B75}" type="presParOf" srcId="{ED206C41-6BC1-4EF7-A71C-2DC306FC424D}" destId="{2CA0ED0A-D78B-49C8-90D5-040FFA9E9E19}" srcOrd="7" destOrd="0" presId="urn:microsoft.com/office/officeart/2005/8/layout/vList2"/>
    <dgm:cxn modelId="{9137C680-C362-43B4-99BD-A81DC99F1B13}" type="presParOf" srcId="{ED206C41-6BC1-4EF7-A71C-2DC306FC424D}" destId="{2A9C2A36-EFE7-4BD7-8812-48A890EB584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4FADA2C-2281-40A9-8031-7D30D561906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AA3577C6-735A-4E31-A086-C459A3124940}">
      <dgm:prSet/>
      <dgm:spPr/>
      <dgm:t>
        <a:bodyPr/>
        <a:lstStyle/>
        <a:p>
          <a:r>
            <a:rPr lang="es-ES"/>
            <a:t>D.1.1.) Condiciones físicas </a:t>
          </a:r>
        </a:p>
      </dgm:t>
    </dgm:pt>
    <dgm:pt modelId="{0217DB94-4D61-43A7-A6D3-2686DBE61CF6}" type="parTrans" cxnId="{F7D6E875-181C-4E9C-B51E-02285FDFBB9E}">
      <dgm:prSet/>
      <dgm:spPr/>
      <dgm:t>
        <a:bodyPr/>
        <a:lstStyle/>
        <a:p>
          <a:endParaRPr lang="es-ES"/>
        </a:p>
      </dgm:t>
    </dgm:pt>
    <dgm:pt modelId="{13E9B734-DE01-4850-AC47-683C5D87DC6F}" type="sibTrans" cxnId="{F7D6E875-181C-4E9C-B51E-02285FDFBB9E}">
      <dgm:prSet/>
      <dgm:spPr/>
      <dgm:t>
        <a:bodyPr/>
        <a:lstStyle/>
        <a:p>
          <a:endParaRPr lang="es-ES"/>
        </a:p>
      </dgm:t>
    </dgm:pt>
    <dgm:pt modelId="{C1353DA1-0039-43DD-83E6-E0D7F6113857}">
      <dgm:prSet/>
      <dgm:spPr/>
      <dgm:t>
        <a:bodyPr/>
        <a:lstStyle/>
        <a:p>
          <a:r>
            <a:rPr lang="es-ES"/>
            <a:t>D.1.2.) Condiciones psicosociales</a:t>
          </a:r>
        </a:p>
      </dgm:t>
    </dgm:pt>
    <dgm:pt modelId="{95078FBD-C72A-4326-8330-562C689A04B2}" type="parTrans" cxnId="{B76FFE82-D064-4AD4-966C-8F2F31F5894E}">
      <dgm:prSet/>
      <dgm:spPr/>
      <dgm:t>
        <a:bodyPr/>
        <a:lstStyle/>
        <a:p>
          <a:endParaRPr lang="es-ES"/>
        </a:p>
      </dgm:t>
    </dgm:pt>
    <dgm:pt modelId="{56F1E068-22FF-4D44-93E3-AB369222B3C3}" type="sibTrans" cxnId="{B76FFE82-D064-4AD4-966C-8F2F31F5894E}">
      <dgm:prSet/>
      <dgm:spPr/>
      <dgm:t>
        <a:bodyPr/>
        <a:lstStyle/>
        <a:p>
          <a:endParaRPr lang="es-ES"/>
        </a:p>
      </dgm:t>
    </dgm:pt>
    <dgm:pt modelId="{C0EC29FA-D65E-4751-A036-540D4F223959}">
      <dgm:prSet/>
      <dgm:spPr/>
      <dgm:t>
        <a:bodyPr/>
        <a:lstStyle/>
        <a:p>
          <a:r>
            <a:rPr lang="es-ES" dirty="0"/>
            <a:t>D.2.1) Horarios, descansos y vacaciones</a:t>
          </a:r>
        </a:p>
      </dgm:t>
    </dgm:pt>
    <dgm:pt modelId="{87AA3937-3B72-41B7-9378-5F8749356DDE}" type="parTrans" cxnId="{C917D07C-78E3-4A93-BA9F-91B8A2973B16}">
      <dgm:prSet/>
      <dgm:spPr/>
      <dgm:t>
        <a:bodyPr/>
        <a:lstStyle/>
        <a:p>
          <a:endParaRPr lang="es-ES"/>
        </a:p>
      </dgm:t>
    </dgm:pt>
    <dgm:pt modelId="{5249527E-3F5F-4E6A-A685-C4B7C88E29A1}" type="sibTrans" cxnId="{C917D07C-78E3-4A93-BA9F-91B8A2973B16}">
      <dgm:prSet/>
      <dgm:spPr/>
      <dgm:t>
        <a:bodyPr/>
        <a:lstStyle/>
        <a:p>
          <a:endParaRPr lang="es-ES"/>
        </a:p>
      </dgm:t>
    </dgm:pt>
    <dgm:pt modelId="{274BC310-0A34-48B1-8886-EF995AA9580D}">
      <dgm:prSet/>
      <dgm:spPr/>
      <dgm:t>
        <a:bodyPr/>
        <a:lstStyle/>
        <a:p>
          <a:r>
            <a:rPr lang="es-ES"/>
            <a:t>D.2.2) Desplazamientos y viajes </a:t>
          </a:r>
        </a:p>
      </dgm:t>
    </dgm:pt>
    <dgm:pt modelId="{8D9AAD08-CBD2-44EA-B603-EE04424223CA}" type="parTrans" cxnId="{4298ECE1-C608-45B4-9B56-EAB5E1168245}">
      <dgm:prSet/>
      <dgm:spPr/>
      <dgm:t>
        <a:bodyPr/>
        <a:lstStyle/>
        <a:p>
          <a:endParaRPr lang="es-ES"/>
        </a:p>
      </dgm:t>
    </dgm:pt>
    <dgm:pt modelId="{6D3B8C57-5953-4267-8957-AE81806B003C}" type="sibTrans" cxnId="{4298ECE1-C608-45B4-9B56-EAB5E1168245}">
      <dgm:prSet/>
      <dgm:spPr/>
      <dgm:t>
        <a:bodyPr/>
        <a:lstStyle/>
        <a:p>
          <a:endParaRPr lang="es-ES"/>
        </a:p>
      </dgm:t>
    </dgm:pt>
    <dgm:pt modelId="{AF260F02-6F39-465F-AC5E-290B627E3ACC}">
      <dgm:prSet/>
      <dgm:spPr/>
      <dgm:t>
        <a:bodyPr/>
        <a:lstStyle/>
        <a:p>
          <a:r>
            <a:rPr lang="es-ES"/>
            <a:t>OTROS</a:t>
          </a:r>
        </a:p>
      </dgm:t>
    </dgm:pt>
    <dgm:pt modelId="{564D551A-39E9-448A-818F-5573C7A120CA}" type="parTrans" cxnId="{E47AEDD2-68B1-489F-8330-774AB61D7EA8}">
      <dgm:prSet/>
      <dgm:spPr/>
      <dgm:t>
        <a:bodyPr/>
        <a:lstStyle/>
        <a:p>
          <a:endParaRPr lang="es-ES"/>
        </a:p>
      </dgm:t>
    </dgm:pt>
    <dgm:pt modelId="{83257B9D-35A0-4F09-A093-41FAD2EB100A}" type="sibTrans" cxnId="{E47AEDD2-68B1-489F-8330-774AB61D7EA8}">
      <dgm:prSet/>
      <dgm:spPr/>
      <dgm:t>
        <a:bodyPr/>
        <a:lstStyle/>
        <a:p>
          <a:endParaRPr lang="es-ES"/>
        </a:p>
      </dgm:t>
    </dgm:pt>
    <dgm:pt modelId="{31598A35-F33D-410D-ADDE-FD6219C286B4}" type="pres">
      <dgm:prSet presAssocID="{44FADA2C-2281-40A9-8031-7D30D5619061}" presName="Name0" presStyleCnt="0">
        <dgm:presLayoutVars>
          <dgm:chMax val="7"/>
          <dgm:dir/>
          <dgm:animLvl val="lvl"/>
          <dgm:resizeHandles val="exact"/>
        </dgm:presLayoutVars>
      </dgm:prSet>
      <dgm:spPr/>
    </dgm:pt>
    <dgm:pt modelId="{D4D125E9-CDA1-44B4-89AA-1844AF727B09}" type="pres">
      <dgm:prSet presAssocID="{AA3577C6-735A-4E31-A086-C459A3124940}" presName="circle1" presStyleLbl="node1" presStyleIdx="0" presStyleCnt="5"/>
      <dgm:spPr/>
    </dgm:pt>
    <dgm:pt modelId="{CAE58534-EBEA-4A52-8057-A8C65CC5147A}" type="pres">
      <dgm:prSet presAssocID="{AA3577C6-735A-4E31-A086-C459A3124940}" presName="space" presStyleCnt="0"/>
      <dgm:spPr/>
    </dgm:pt>
    <dgm:pt modelId="{023B2014-8919-4381-A167-93F1A631F903}" type="pres">
      <dgm:prSet presAssocID="{AA3577C6-735A-4E31-A086-C459A3124940}" presName="rect1" presStyleLbl="alignAcc1" presStyleIdx="0" presStyleCnt="5"/>
      <dgm:spPr/>
    </dgm:pt>
    <dgm:pt modelId="{B5356A66-AE90-4312-BCD0-3817C6A4FCD8}" type="pres">
      <dgm:prSet presAssocID="{C1353DA1-0039-43DD-83E6-E0D7F6113857}" presName="vertSpace2" presStyleLbl="node1" presStyleIdx="0" presStyleCnt="5"/>
      <dgm:spPr/>
    </dgm:pt>
    <dgm:pt modelId="{D0102BD6-763D-49E9-8EF3-95153B660956}" type="pres">
      <dgm:prSet presAssocID="{C1353DA1-0039-43DD-83E6-E0D7F6113857}" presName="circle2" presStyleLbl="node1" presStyleIdx="1" presStyleCnt="5"/>
      <dgm:spPr/>
    </dgm:pt>
    <dgm:pt modelId="{609FFF00-9D85-4B01-AE57-A636A574DB81}" type="pres">
      <dgm:prSet presAssocID="{C1353DA1-0039-43DD-83E6-E0D7F6113857}" presName="rect2" presStyleLbl="alignAcc1" presStyleIdx="1" presStyleCnt="5"/>
      <dgm:spPr/>
    </dgm:pt>
    <dgm:pt modelId="{E4B9FFD8-C942-4AC6-922E-E2B3B484CE3B}" type="pres">
      <dgm:prSet presAssocID="{C0EC29FA-D65E-4751-A036-540D4F223959}" presName="vertSpace3" presStyleLbl="node1" presStyleIdx="1" presStyleCnt="5"/>
      <dgm:spPr/>
    </dgm:pt>
    <dgm:pt modelId="{2083F2DA-2B53-4254-B817-2499D8F578A4}" type="pres">
      <dgm:prSet presAssocID="{C0EC29FA-D65E-4751-A036-540D4F223959}" presName="circle3" presStyleLbl="node1" presStyleIdx="2" presStyleCnt="5"/>
      <dgm:spPr/>
    </dgm:pt>
    <dgm:pt modelId="{CCDBFEFA-E5C2-4EA5-A798-F9839C8B408E}" type="pres">
      <dgm:prSet presAssocID="{C0EC29FA-D65E-4751-A036-540D4F223959}" presName="rect3" presStyleLbl="alignAcc1" presStyleIdx="2" presStyleCnt="5"/>
      <dgm:spPr/>
    </dgm:pt>
    <dgm:pt modelId="{87BB2739-1337-4984-A5F6-5C745003F747}" type="pres">
      <dgm:prSet presAssocID="{274BC310-0A34-48B1-8886-EF995AA9580D}" presName="vertSpace4" presStyleLbl="node1" presStyleIdx="2" presStyleCnt="5"/>
      <dgm:spPr/>
    </dgm:pt>
    <dgm:pt modelId="{B3BC13AC-1BB9-48DD-A6B2-23E966C3C6A3}" type="pres">
      <dgm:prSet presAssocID="{274BC310-0A34-48B1-8886-EF995AA9580D}" presName="circle4" presStyleLbl="node1" presStyleIdx="3" presStyleCnt="5"/>
      <dgm:spPr/>
    </dgm:pt>
    <dgm:pt modelId="{06F6F9A2-7B6C-4609-8FB1-A1C2674598E0}" type="pres">
      <dgm:prSet presAssocID="{274BC310-0A34-48B1-8886-EF995AA9580D}" presName="rect4" presStyleLbl="alignAcc1" presStyleIdx="3" presStyleCnt="5"/>
      <dgm:spPr/>
    </dgm:pt>
    <dgm:pt modelId="{16E45848-B585-4859-AA4F-20386B9C919D}" type="pres">
      <dgm:prSet presAssocID="{AF260F02-6F39-465F-AC5E-290B627E3ACC}" presName="vertSpace5" presStyleLbl="node1" presStyleIdx="3" presStyleCnt="5"/>
      <dgm:spPr/>
    </dgm:pt>
    <dgm:pt modelId="{E4E004D0-F101-4978-B95B-0D6BA65EEC4E}" type="pres">
      <dgm:prSet presAssocID="{AF260F02-6F39-465F-AC5E-290B627E3ACC}" presName="circle5" presStyleLbl="node1" presStyleIdx="4" presStyleCnt="5"/>
      <dgm:spPr/>
    </dgm:pt>
    <dgm:pt modelId="{C88E42C4-3355-404B-AE8D-9E317028C41E}" type="pres">
      <dgm:prSet presAssocID="{AF260F02-6F39-465F-AC5E-290B627E3ACC}" presName="rect5" presStyleLbl="alignAcc1" presStyleIdx="4" presStyleCnt="5"/>
      <dgm:spPr/>
    </dgm:pt>
    <dgm:pt modelId="{D24E3F7B-46F8-4C93-A890-559865E5C0DA}" type="pres">
      <dgm:prSet presAssocID="{AA3577C6-735A-4E31-A086-C459A3124940}" presName="rect1ParTxNoCh" presStyleLbl="alignAcc1" presStyleIdx="4" presStyleCnt="5">
        <dgm:presLayoutVars>
          <dgm:chMax val="1"/>
          <dgm:bulletEnabled val="1"/>
        </dgm:presLayoutVars>
      </dgm:prSet>
      <dgm:spPr/>
    </dgm:pt>
    <dgm:pt modelId="{F3BDB6B1-A019-457E-8368-2712AA90524A}" type="pres">
      <dgm:prSet presAssocID="{C1353DA1-0039-43DD-83E6-E0D7F6113857}" presName="rect2ParTxNoCh" presStyleLbl="alignAcc1" presStyleIdx="4" presStyleCnt="5">
        <dgm:presLayoutVars>
          <dgm:chMax val="1"/>
          <dgm:bulletEnabled val="1"/>
        </dgm:presLayoutVars>
      </dgm:prSet>
      <dgm:spPr/>
    </dgm:pt>
    <dgm:pt modelId="{68A8353C-26F8-4179-B53C-20A3570157A4}" type="pres">
      <dgm:prSet presAssocID="{C0EC29FA-D65E-4751-A036-540D4F223959}" presName="rect3ParTxNoCh" presStyleLbl="alignAcc1" presStyleIdx="4" presStyleCnt="5">
        <dgm:presLayoutVars>
          <dgm:chMax val="1"/>
          <dgm:bulletEnabled val="1"/>
        </dgm:presLayoutVars>
      </dgm:prSet>
      <dgm:spPr/>
    </dgm:pt>
    <dgm:pt modelId="{3BF5FC54-CA9D-497E-BC3A-BE278DE5CE8C}" type="pres">
      <dgm:prSet presAssocID="{274BC310-0A34-48B1-8886-EF995AA9580D}" presName="rect4ParTxNoCh" presStyleLbl="alignAcc1" presStyleIdx="4" presStyleCnt="5">
        <dgm:presLayoutVars>
          <dgm:chMax val="1"/>
          <dgm:bulletEnabled val="1"/>
        </dgm:presLayoutVars>
      </dgm:prSet>
      <dgm:spPr/>
    </dgm:pt>
    <dgm:pt modelId="{34F2B814-A1C8-43BF-8B38-75A6A5C3B66F}" type="pres">
      <dgm:prSet presAssocID="{AF260F02-6F39-465F-AC5E-290B627E3ACC}" presName="rect5ParTxNoCh" presStyleLbl="alignAcc1" presStyleIdx="4" presStyleCnt="5">
        <dgm:presLayoutVars>
          <dgm:chMax val="1"/>
          <dgm:bulletEnabled val="1"/>
        </dgm:presLayoutVars>
      </dgm:prSet>
      <dgm:spPr/>
    </dgm:pt>
  </dgm:ptLst>
  <dgm:cxnLst>
    <dgm:cxn modelId="{A2EE9604-FED3-4FD9-B6E4-EA542FE65ACD}" type="presOf" srcId="{274BC310-0A34-48B1-8886-EF995AA9580D}" destId="{3BF5FC54-CA9D-497E-BC3A-BE278DE5CE8C}" srcOrd="1" destOrd="0" presId="urn:microsoft.com/office/officeart/2005/8/layout/target3"/>
    <dgm:cxn modelId="{8A47BC18-C24D-425A-ACA6-FA4F32CB7C7D}" type="presOf" srcId="{AF260F02-6F39-465F-AC5E-290B627E3ACC}" destId="{C88E42C4-3355-404B-AE8D-9E317028C41E}" srcOrd="0" destOrd="0" presId="urn:microsoft.com/office/officeart/2005/8/layout/target3"/>
    <dgm:cxn modelId="{BD73511A-2BF0-4CCA-89D9-9E75CA31E92A}" type="presOf" srcId="{AF260F02-6F39-465F-AC5E-290B627E3ACC}" destId="{34F2B814-A1C8-43BF-8B38-75A6A5C3B66F}" srcOrd="1" destOrd="0" presId="urn:microsoft.com/office/officeart/2005/8/layout/target3"/>
    <dgm:cxn modelId="{FD220B3E-62FB-4969-8C23-0433C0C2A2B4}" type="presOf" srcId="{C0EC29FA-D65E-4751-A036-540D4F223959}" destId="{68A8353C-26F8-4179-B53C-20A3570157A4}" srcOrd="1" destOrd="0" presId="urn:microsoft.com/office/officeart/2005/8/layout/target3"/>
    <dgm:cxn modelId="{59BFDC3E-EB0B-46DB-A234-186F92986955}" type="presOf" srcId="{44FADA2C-2281-40A9-8031-7D30D5619061}" destId="{31598A35-F33D-410D-ADDE-FD6219C286B4}" srcOrd="0" destOrd="0" presId="urn:microsoft.com/office/officeart/2005/8/layout/target3"/>
    <dgm:cxn modelId="{33177C74-7EAD-4F79-A17D-BCEE1A91DADA}" type="presOf" srcId="{AA3577C6-735A-4E31-A086-C459A3124940}" destId="{D24E3F7B-46F8-4C93-A890-559865E5C0DA}" srcOrd="1" destOrd="0" presId="urn:microsoft.com/office/officeart/2005/8/layout/target3"/>
    <dgm:cxn modelId="{F7D6E875-181C-4E9C-B51E-02285FDFBB9E}" srcId="{44FADA2C-2281-40A9-8031-7D30D5619061}" destId="{AA3577C6-735A-4E31-A086-C459A3124940}" srcOrd="0" destOrd="0" parTransId="{0217DB94-4D61-43A7-A6D3-2686DBE61CF6}" sibTransId="{13E9B734-DE01-4850-AC47-683C5D87DC6F}"/>
    <dgm:cxn modelId="{99C1E35A-B073-4825-9776-BB4039B4A98C}" type="presOf" srcId="{C1353DA1-0039-43DD-83E6-E0D7F6113857}" destId="{F3BDB6B1-A019-457E-8368-2712AA90524A}" srcOrd="1" destOrd="0" presId="urn:microsoft.com/office/officeart/2005/8/layout/target3"/>
    <dgm:cxn modelId="{C917D07C-78E3-4A93-BA9F-91B8A2973B16}" srcId="{44FADA2C-2281-40A9-8031-7D30D5619061}" destId="{C0EC29FA-D65E-4751-A036-540D4F223959}" srcOrd="2" destOrd="0" parTransId="{87AA3937-3B72-41B7-9378-5F8749356DDE}" sibTransId="{5249527E-3F5F-4E6A-A685-C4B7C88E29A1}"/>
    <dgm:cxn modelId="{B76FFE82-D064-4AD4-966C-8F2F31F5894E}" srcId="{44FADA2C-2281-40A9-8031-7D30D5619061}" destId="{C1353DA1-0039-43DD-83E6-E0D7F6113857}" srcOrd="1" destOrd="0" parTransId="{95078FBD-C72A-4326-8330-562C689A04B2}" sibTransId="{56F1E068-22FF-4D44-93E3-AB369222B3C3}"/>
    <dgm:cxn modelId="{F9C3E0B9-3E1B-40D9-B466-FC2934A2E4D9}" type="presOf" srcId="{AA3577C6-735A-4E31-A086-C459A3124940}" destId="{023B2014-8919-4381-A167-93F1A631F903}" srcOrd="0" destOrd="0" presId="urn:microsoft.com/office/officeart/2005/8/layout/target3"/>
    <dgm:cxn modelId="{395628BC-5E7D-4B77-8891-44FAC691E322}" type="presOf" srcId="{C0EC29FA-D65E-4751-A036-540D4F223959}" destId="{CCDBFEFA-E5C2-4EA5-A798-F9839C8B408E}" srcOrd="0" destOrd="0" presId="urn:microsoft.com/office/officeart/2005/8/layout/target3"/>
    <dgm:cxn modelId="{E47AEDD2-68B1-489F-8330-774AB61D7EA8}" srcId="{44FADA2C-2281-40A9-8031-7D30D5619061}" destId="{AF260F02-6F39-465F-AC5E-290B627E3ACC}" srcOrd="4" destOrd="0" parTransId="{564D551A-39E9-448A-818F-5573C7A120CA}" sibTransId="{83257B9D-35A0-4F09-A093-41FAD2EB100A}"/>
    <dgm:cxn modelId="{4298ECE1-C608-45B4-9B56-EAB5E1168245}" srcId="{44FADA2C-2281-40A9-8031-7D30D5619061}" destId="{274BC310-0A34-48B1-8886-EF995AA9580D}" srcOrd="3" destOrd="0" parTransId="{8D9AAD08-CBD2-44EA-B603-EE04424223CA}" sibTransId="{6D3B8C57-5953-4267-8957-AE81806B003C}"/>
    <dgm:cxn modelId="{55C1D9F1-2B90-40E3-83DB-3EEDB6B5EEFE}" type="presOf" srcId="{274BC310-0A34-48B1-8886-EF995AA9580D}" destId="{06F6F9A2-7B6C-4609-8FB1-A1C2674598E0}" srcOrd="0" destOrd="0" presId="urn:microsoft.com/office/officeart/2005/8/layout/target3"/>
    <dgm:cxn modelId="{BB5A52F3-6DED-406B-952B-E62FECE13FB5}" type="presOf" srcId="{C1353DA1-0039-43DD-83E6-E0D7F6113857}" destId="{609FFF00-9D85-4B01-AE57-A636A574DB81}" srcOrd="0" destOrd="0" presId="urn:microsoft.com/office/officeart/2005/8/layout/target3"/>
    <dgm:cxn modelId="{C23A7976-FD70-4AB4-83BF-F273FD2AF666}" type="presParOf" srcId="{31598A35-F33D-410D-ADDE-FD6219C286B4}" destId="{D4D125E9-CDA1-44B4-89AA-1844AF727B09}" srcOrd="0" destOrd="0" presId="urn:microsoft.com/office/officeart/2005/8/layout/target3"/>
    <dgm:cxn modelId="{5005FECF-0203-4CB3-80F3-77F47844FA83}" type="presParOf" srcId="{31598A35-F33D-410D-ADDE-FD6219C286B4}" destId="{CAE58534-EBEA-4A52-8057-A8C65CC5147A}" srcOrd="1" destOrd="0" presId="urn:microsoft.com/office/officeart/2005/8/layout/target3"/>
    <dgm:cxn modelId="{353189E2-224B-48FF-A726-9AB3DEFC9E42}" type="presParOf" srcId="{31598A35-F33D-410D-ADDE-FD6219C286B4}" destId="{023B2014-8919-4381-A167-93F1A631F903}" srcOrd="2" destOrd="0" presId="urn:microsoft.com/office/officeart/2005/8/layout/target3"/>
    <dgm:cxn modelId="{184F36BC-FE53-411D-AAC8-D5FA6D626D2C}" type="presParOf" srcId="{31598A35-F33D-410D-ADDE-FD6219C286B4}" destId="{B5356A66-AE90-4312-BCD0-3817C6A4FCD8}" srcOrd="3" destOrd="0" presId="urn:microsoft.com/office/officeart/2005/8/layout/target3"/>
    <dgm:cxn modelId="{BDC467BA-78DC-45C8-8100-08D9FD51B33A}" type="presParOf" srcId="{31598A35-F33D-410D-ADDE-FD6219C286B4}" destId="{D0102BD6-763D-49E9-8EF3-95153B660956}" srcOrd="4" destOrd="0" presId="urn:microsoft.com/office/officeart/2005/8/layout/target3"/>
    <dgm:cxn modelId="{BA0B9B32-3622-4D80-9A09-962F53CBE4C0}" type="presParOf" srcId="{31598A35-F33D-410D-ADDE-FD6219C286B4}" destId="{609FFF00-9D85-4B01-AE57-A636A574DB81}" srcOrd="5" destOrd="0" presId="urn:microsoft.com/office/officeart/2005/8/layout/target3"/>
    <dgm:cxn modelId="{FA2EF71F-77C9-4515-8FF4-56AE3B49BC39}" type="presParOf" srcId="{31598A35-F33D-410D-ADDE-FD6219C286B4}" destId="{E4B9FFD8-C942-4AC6-922E-E2B3B484CE3B}" srcOrd="6" destOrd="0" presId="urn:microsoft.com/office/officeart/2005/8/layout/target3"/>
    <dgm:cxn modelId="{5E2DA154-9D9D-4224-9CCB-D0727CAD664B}" type="presParOf" srcId="{31598A35-F33D-410D-ADDE-FD6219C286B4}" destId="{2083F2DA-2B53-4254-B817-2499D8F578A4}" srcOrd="7" destOrd="0" presId="urn:microsoft.com/office/officeart/2005/8/layout/target3"/>
    <dgm:cxn modelId="{51447E6B-3475-44B1-B3DB-24239C2E7905}" type="presParOf" srcId="{31598A35-F33D-410D-ADDE-FD6219C286B4}" destId="{CCDBFEFA-E5C2-4EA5-A798-F9839C8B408E}" srcOrd="8" destOrd="0" presId="urn:microsoft.com/office/officeart/2005/8/layout/target3"/>
    <dgm:cxn modelId="{FD7B0E07-1FFF-458C-89CC-69B858E135E7}" type="presParOf" srcId="{31598A35-F33D-410D-ADDE-FD6219C286B4}" destId="{87BB2739-1337-4984-A5F6-5C745003F747}" srcOrd="9" destOrd="0" presId="urn:microsoft.com/office/officeart/2005/8/layout/target3"/>
    <dgm:cxn modelId="{7875A596-D017-448A-9ECC-47D3C3FBC725}" type="presParOf" srcId="{31598A35-F33D-410D-ADDE-FD6219C286B4}" destId="{B3BC13AC-1BB9-48DD-A6B2-23E966C3C6A3}" srcOrd="10" destOrd="0" presId="urn:microsoft.com/office/officeart/2005/8/layout/target3"/>
    <dgm:cxn modelId="{E028F253-96BA-4EBD-AB62-FC1CF19EA08A}" type="presParOf" srcId="{31598A35-F33D-410D-ADDE-FD6219C286B4}" destId="{06F6F9A2-7B6C-4609-8FB1-A1C2674598E0}" srcOrd="11" destOrd="0" presId="urn:microsoft.com/office/officeart/2005/8/layout/target3"/>
    <dgm:cxn modelId="{DB4B4FEA-08AC-412A-9016-59ABDC889A8E}" type="presParOf" srcId="{31598A35-F33D-410D-ADDE-FD6219C286B4}" destId="{16E45848-B585-4859-AA4F-20386B9C919D}" srcOrd="12" destOrd="0" presId="urn:microsoft.com/office/officeart/2005/8/layout/target3"/>
    <dgm:cxn modelId="{466CF1EF-9F09-4EE3-B906-A33FB97A9326}" type="presParOf" srcId="{31598A35-F33D-410D-ADDE-FD6219C286B4}" destId="{E4E004D0-F101-4978-B95B-0D6BA65EEC4E}" srcOrd="13" destOrd="0" presId="urn:microsoft.com/office/officeart/2005/8/layout/target3"/>
    <dgm:cxn modelId="{7D74D000-1646-41C4-A666-AF74362FA142}" type="presParOf" srcId="{31598A35-F33D-410D-ADDE-FD6219C286B4}" destId="{C88E42C4-3355-404B-AE8D-9E317028C41E}" srcOrd="14" destOrd="0" presId="urn:microsoft.com/office/officeart/2005/8/layout/target3"/>
    <dgm:cxn modelId="{1B187EE7-6D3B-4A29-8794-C9D0A0A95EC4}" type="presParOf" srcId="{31598A35-F33D-410D-ADDE-FD6219C286B4}" destId="{D24E3F7B-46F8-4C93-A890-559865E5C0DA}" srcOrd="15" destOrd="0" presId="urn:microsoft.com/office/officeart/2005/8/layout/target3"/>
    <dgm:cxn modelId="{F6E1EAF7-F6DA-41C1-A758-27591085E2FF}" type="presParOf" srcId="{31598A35-F33D-410D-ADDE-FD6219C286B4}" destId="{F3BDB6B1-A019-457E-8368-2712AA90524A}" srcOrd="16" destOrd="0" presId="urn:microsoft.com/office/officeart/2005/8/layout/target3"/>
    <dgm:cxn modelId="{29036772-BC55-4EA4-8FBE-D54C427E826F}" type="presParOf" srcId="{31598A35-F33D-410D-ADDE-FD6219C286B4}" destId="{68A8353C-26F8-4179-B53C-20A3570157A4}" srcOrd="17" destOrd="0" presId="urn:microsoft.com/office/officeart/2005/8/layout/target3"/>
    <dgm:cxn modelId="{89334269-5C93-4EDC-8ED0-BCAC4FC446CA}" type="presParOf" srcId="{31598A35-F33D-410D-ADDE-FD6219C286B4}" destId="{3BF5FC54-CA9D-497E-BC3A-BE278DE5CE8C}" srcOrd="18" destOrd="0" presId="urn:microsoft.com/office/officeart/2005/8/layout/target3"/>
    <dgm:cxn modelId="{0526265D-4C87-42B6-8DFA-5748B0C2C3F8}" type="presParOf" srcId="{31598A35-F33D-410D-ADDE-FD6219C286B4}" destId="{34F2B814-A1C8-43BF-8B38-75A6A5C3B66F}"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B246351-D1E0-4B59-B4A6-CFA3ADFAD950}" type="doc">
      <dgm:prSet loTypeId="urn:microsoft.com/office/officeart/2005/8/layout/equation1" loCatId="process" qsTypeId="urn:microsoft.com/office/officeart/2005/8/quickstyle/simple3" qsCatId="simple" csTypeId="urn:microsoft.com/office/officeart/2005/8/colors/accent1_2" csCatId="accent1"/>
      <dgm:spPr/>
      <dgm:t>
        <a:bodyPr/>
        <a:lstStyle/>
        <a:p>
          <a:endParaRPr lang="es-ES"/>
        </a:p>
      </dgm:t>
    </dgm:pt>
    <dgm:pt modelId="{52A0C397-55D7-4611-97AB-B178B19B31DD}">
      <dgm:prSet/>
      <dgm:spPr/>
      <dgm:t>
        <a:bodyPr/>
        <a:lstStyle/>
        <a:p>
          <a:r>
            <a:rPr lang="es-ES" dirty="0"/>
            <a:t>Una </a:t>
          </a:r>
          <a:r>
            <a:rPr lang="es-ES" b="1" u="sng" dirty="0"/>
            <a:t>buena definición de los puestos de trabajo en el sistema de clasificación profesional del convenio </a:t>
          </a:r>
          <a:r>
            <a:rPr lang="es-ES" dirty="0"/>
            <a:t>(no valen descriptores genéricos y difusos)</a:t>
          </a:r>
        </a:p>
      </dgm:t>
    </dgm:pt>
    <dgm:pt modelId="{6621F295-9EDC-42EC-A277-958B264C2CF5}" type="parTrans" cxnId="{4FDD7176-D4BE-4DA2-BE9F-082276981D3E}">
      <dgm:prSet/>
      <dgm:spPr/>
      <dgm:t>
        <a:bodyPr/>
        <a:lstStyle/>
        <a:p>
          <a:endParaRPr lang="es-ES"/>
        </a:p>
      </dgm:t>
    </dgm:pt>
    <dgm:pt modelId="{6AE8C128-E0F1-45B1-823C-A9AA257B8313}" type="sibTrans" cxnId="{4FDD7176-D4BE-4DA2-BE9F-082276981D3E}">
      <dgm:prSet/>
      <dgm:spPr/>
      <dgm:t>
        <a:bodyPr/>
        <a:lstStyle/>
        <a:p>
          <a:endParaRPr lang="es-ES"/>
        </a:p>
      </dgm:t>
    </dgm:pt>
    <dgm:pt modelId="{1DC60136-909E-49F1-AC3B-618FBEFC6A88}">
      <dgm:prSet/>
      <dgm:spPr/>
      <dgm:t>
        <a:bodyPr/>
        <a:lstStyle/>
        <a:p>
          <a:r>
            <a:rPr lang="es-ES" dirty="0"/>
            <a:t>Una </a:t>
          </a:r>
          <a:r>
            <a:rPr lang="es-ES" b="1" u="sng" dirty="0"/>
            <a:t>correcta catalogación y descripción de los puestos de trabajo en la empresa</a:t>
          </a:r>
        </a:p>
      </dgm:t>
    </dgm:pt>
    <dgm:pt modelId="{FE83CF70-2392-4820-8011-001900C6436D}" type="parTrans" cxnId="{7862950A-C21A-412C-AB14-9441C94CC98D}">
      <dgm:prSet/>
      <dgm:spPr/>
      <dgm:t>
        <a:bodyPr/>
        <a:lstStyle/>
        <a:p>
          <a:endParaRPr lang="es-ES"/>
        </a:p>
      </dgm:t>
    </dgm:pt>
    <dgm:pt modelId="{BCE9364A-281C-4A01-96BB-A0106C51C899}" type="sibTrans" cxnId="{7862950A-C21A-412C-AB14-9441C94CC98D}">
      <dgm:prSet/>
      <dgm:spPr/>
      <dgm:t>
        <a:bodyPr/>
        <a:lstStyle/>
        <a:p>
          <a:endParaRPr lang="es-ES"/>
        </a:p>
      </dgm:t>
    </dgm:pt>
    <dgm:pt modelId="{7344C2CE-1488-442C-82D8-8B6490887EC7}" type="pres">
      <dgm:prSet presAssocID="{0B246351-D1E0-4B59-B4A6-CFA3ADFAD950}" presName="linearFlow" presStyleCnt="0">
        <dgm:presLayoutVars>
          <dgm:dir/>
          <dgm:resizeHandles val="exact"/>
        </dgm:presLayoutVars>
      </dgm:prSet>
      <dgm:spPr/>
    </dgm:pt>
    <dgm:pt modelId="{91D4531F-7081-4A3B-B55B-FFFA8B99B730}" type="pres">
      <dgm:prSet presAssocID="{52A0C397-55D7-4611-97AB-B178B19B31DD}" presName="node" presStyleLbl="node1" presStyleIdx="0" presStyleCnt="2">
        <dgm:presLayoutVars>
          <dgm:bulletEnabled val="1"/>
        </dgm:presLayoutVars>
      </dgm:prSet>
      <dgm:spPr/>
    </dgm:pt>
    <dgm:pt modelId="{E86526CC-0A10-43A8-93B6-76C22CE21412}" type="pres">
      <dgm:prSet presAssocID="{6AE8C128-E0F1-45B1-823C-A9AA257B8313}" presName="spacerL" presStyleCnt="0"/>
      <dgm:spPr/>
    </dgm:pt>
    <dgm:pt modelId="{02F70B98-C935-4700-85EA-C6D46C44DFCC}" type="pres">
      <dgm:prSet presAssocID="{6AE8C128-E0F1-45B1-823C-A9AA257B8313}" presName="sibTrans" presStyleLbl="sibTrans2D1" presStyleIdx="0" presStyleCnt="1"/>
      <dgm:spPr/>
    </dgm:pt>
    <dgm:pt modelId="{63B490E3-83DB-4603-AA46-883BCAB6818F}" type="pres">
      <dgm:prSet presAssocID="{6AE8C128-E0F1-45B1-823C-A9AA257B8313}" presName="spacerR" presStyleCnt="0"/>
      <dgm:spPr/>
    </dgm:pt>
    <dgm:pt modelId="{06CE09F9-667B-4533-8D0C-944E380754E7}" type="pres">
      <dgm:prSet presAssocID="{1DC60136-909E-49F1-AC3B-618FBEFC6A88}" presName="node" presStyleLbl="node1" presStyleIdx="1" presStyleCnt="2">
        <dgm:presLayoutVars>
          <dgm:bulletEnabled val="1"/>
        </dgm:presLayoutVars>
      </dgm:prSet>
      <dgm:spPr/>
    </dgm:pt>
  </dgm:ptLst>
  <dgm:cxnLst>
    <dgm:cxn modelId="{7862950A-C21A-412C-AB14-9441C94CC98D}" srcId="{0B246351-D1E0-4B59-B4A6-CFA3ADFAD950}" destId="{1DC60136-909E-49F1-AC3B-618FBEFC6A88}" srcOrd="1" destOrd="0" parTransId="{FE83CF70-2392-4820-8011-001900C6436D}" sibTransId="{BCE9364A-281C-4A01-96BB-A0106C51C899}"/>
    <dgm:cxn modelId="{EB8ED82C-8891-4AB4-89DE-CB674A4C6377}" type="presOf" srcId="{1DC60136-909E-49F1-AC3B-618FBEFC6A88}" destId="{06CE09F9-667B-4533-8D0C-944E380754E7}" srcOrd="0" destOrd="0" presId="urn:microsoft.com/office/officeart/2005/8/layout/equation1"/>
    <dgm:cxn modelId="{4FDD7176-D4BE-4DA2-BE9F-082276981D3E}" srcId="{0B246351-D1E0-4B59-B4A6-CFA3ADFAD950}" destId="{52A0C397-55D7-4611-97AB-B178B19B31DD}" srcOrd="0" destOrd="0" parTransId="{6621F295-9EDC-42EC-A277-958B264C2CF5}" sibTransId="{6AE8C128-E0F1-45B1-823C-A9AA257B8313}"/>
    <dgm:cxn modelId="{13BB018F-B230-44FB-9939-B66D62A0A6B1}" type="presOf" srcId="{0B246351-D1E0-4B59-B4A6-CFA3ADFAD950}" destId="{7344C2CE-1488-442C-82D8-8B6490887EC7}" srcOrd="0" destOrd="0" presId="urn:microsoft.com/office/officeart/2005/8/layout/equation1"/>
    <dgm:cxn modelId="{C18628AA-5E32-4A0B-9E6F-800BCA355924}" type="presOf" srcId="{52A0C397-55D7-4611-97AB-B178B19B31DD}" destId="{91D4531F-7081-4A3B-B55B-FFFA8B99B730}" srcOrd="0" destOrd="0" presId="urn:microsoft.com/office/officeart/2005/8/layout/equation1"/>
    <dgm:cxn modelId="{21D2EFD7-55C1-43A3-9F6D-D083E5EBFB8B}" type="presOf" srcId="{6AE8C128-E0F1-45B1-823C-A9AA257B8313}" destId="{02F70B98-C935-4700-85EA-C6D46C44DFCC}" srcOrd="0" destOrd="0" presId="urn:microsoft.com/office/officeart/2005/8/layout/equation1"/>
    <dgm:cxn modelId="{866AAB3C-017C-4100-94BC-CB35D0E8EA0C}" type="presParOf" srcId="{7344C2CE-1488-442C-82D8-8B6490887EC7}" destId="{91D4531F-7081-4A3B-B55B-FFFA8B99B730}" srcOrd="0" destOrd="0" presId="urn:microsoft.com/office/officeart/2005/8/layout/equation1"/>
    <dgm:cxn modelId="{080644DD-050B-45E0-926D-9D25CBCC86F1}" type="presParOf" srcId="{7344C2CE-1488-442C-82D8-8B6490887EC7}" destId="{E86526CC-0A10-43A8-93B6-76C22CE21412}" srcOrd="1" destOrd="0" presId="urn:microsoft.com/office/officeart/2005/8/layout/equation1"/>
    <dgm:cxn modelId="{E02CC91E-43DD-471C-9947-D64CF121D030}" type="presParOf" srcId="{7344C2CE-1488-442C-82D8-8B6490887EC7}" destId="{02F70B98-C935-4700-85EA-C6D46C44DFCC}" srcOrd="2" destOrd="0" presId="urn:microsoft.com/office/officeart/2005/8/layout/equation1"/>
    <dgm:cxn modelId="{3B1EFA1A-791B-4499-AB49-BE87DCA55B32}" type="presParOf" srcId="{7344C2CE-1488-442C-82D8-8B6490887EC7}" destId="{63B490E3-83DB-4603-AA46-883BCAB6818F}" srcOrd="3" destOrd="0" presId="urn:microsoft.com/office/officeart/2005/8/layout/equation1"/>
    <dgm:cxn modelId="{6C13664D-3FAB-4FAC-88A3-757AB290F68C}" type="presParOf" srcId="{7344C2CE-1488-442C-82D8-8B6490887EC7}" destId="{06CE09F9-667B-4533-8D0C-944E380754E7}"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24F6EDC-289B-4DC8-9114-795BF87184C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BF45D947-9A1C-4E31-93F2-2FF0B2FCFBD9}">
      <dgm:prSet/>
      <dgm:spPr/>
      <dgm:t>
        <a:bodyPr/>
        <a:lstStyle/>
        <a:p>
          <a:pPr rtl="0"/>
          <a:r>
            <a:rPr lang="es-ES" dirty="0"/>
            <a:t>SALARIO BASE = superiores en profesiones masculinizadas (industria, construcción…) o puestos más elevados </a:t>
          </a:r>
        </a:p>
      </dgm:t>
    </dgm:pt>
    <dgm:pt modelId="{141E2BC4-7880-4F2C-8EDC-B62B9B6106EF}" type="parTrans" cxnId="{541086AA-800D-4B0B-9F1F-DD6C8A4C18B3}">
      <dgm:prSet/>
      <dgm:spPr/>
      <dgm:t>
        <a:bodyPr/>
        <a:lstStyle/>
        <a:p>
          <a:endParaRPr lang="es-ES"/>
        </a:p>
      </dgm:t>
    </dgm:pt>
    <dgm:pt modelId="{45606E6C-E8EC-433C-B77B-1613CA85FD77}" type="sibTrans" cxnId="{541086AA-800D-4B0B-9F1F-DD6C8A4C18B3}">
      <dgm:prSet/>
      <dgm:spPr/>
      <dgm:t>
        <a:bodyPr/>
        <a:lstStyle/>
        <a:p>
          <a:endParaRPr lang="es-ES"/>
        </a:p>
      </dgm:t>
    </dgm:pt>
    <dgm:pt modelId="{E421D37F-234B-457B-8A31-832F3EA0102A}">
      <dgm:prSet/>
      <dgm:spPr/>
      <dgm:t>
        <a:bodyPr/>
        <a:lstStyle/>
        <a:p>
          <a:pPr rtl="0"/>
          <a:r>
            <a:rPr lang="es-ES" dirty="0"/>
            <a:t>COMPLEMENTOS =  </a:t>
          </a:r>
        </a:p>
      </dgm:t>
    </dgm:pt>
    <dgm:pt modelId="{6FC4ADF7-5DC1-4A75-92EF-9F2E46E88D54}" type="parTrans" cxnId="{855FA198-734C-49D4-8304-349514802BD7}">
      <dgm:prSet/>
      <dgm:spPr/>
      <dgm:t>
        <a:bodyPr/>
        <a:lstStyle/>
        <a:p>
          <a:endParaRPr lang="es-ES"/>
        </a:p>
      </dgm:t>
    </dgm:pt>
    <dgm:pt modelId="{9F044E1F-47A7-4D32-9FED-B554892DB590}" type="sibTrans" cxnId="{855FA198-734C-49D4-8304-349514802BD7}">
      <dgm:prSet/>
      <dgm:spPr/>
      <dgm:t>
        <a:bodyPr/>
        <a:lstStyle/>
        <a:p>
          <a:endParaRPr lang="es-ES"/>
        </a:p>
      </dgm:t>
    </dgm:pt>
    <dgm:pt modelId="{81E851E0-DACF-4FFB-BB6C-B6D4E3B4D208}">
      <dgm:prSet/>
      <dgm:spPr/>
      <dgm:t>
        <a:bodyPr/>
        <a:lstStyle/>
        <a:p>
          <a:pPr rtl="0"/>
          <a:r>
            <a:rPr lang="es-ES" u="sng" dirty="0"/>
            <a:t>Funcionales en trabajo industrial</a:t>
          </a:r>
          <a:r>
            <a:rPr lang="es-ES" dirty="0"/>
            <a:t>: peligrosidad, </a:t>
          </a:r>
          <a:r>
            <a:rPr lang="es-ES" dirty="0" err="1"/>
            <a:t>penosidad</a:t>
          </a:r>
          <a:r>
            <a:rPr lang="es-ES" dirty="0"/>
            <a:t>, toxicidad, insalubridad, nocturnidad o </a:t>
          </a:r>
          <a:r>
            <a:rPr lang="es-ES" dirty="0" err="1"/>
            <a:t>turnicidad</a:t>
          </a:r>
          <a:r>
            <a:rPr lang="es-ES" dirty="0"/>
            <a:t>. </a:t>
          </a:r>
        </a:p>
      </dgm:t>
    </dgm:pt>
    <dgm:pt modelId="{30304D13-B750-4632-934F-760FBD6A8AF1}" type="parTrans" cxnId="{14384B7B-F00E-40AB-96B8-7FA0F468C76A}">
      <dgm:prSet/>
      <dgm:spPr/>
      <dgm:t>
        <a:bodyPr/>
        <a:lstStyle/>
        <a:p>
          <a:endParaRPr lang="es-ES"/>
        </a:p>
      </dgm:t>
    </dgm:pt>
    <dgm:pt modelId="{DE2EE58A-ECDE-4189-8C1A-AB7D77D734A1}" type="sibTrans" cxnId="{14384B7B-F00E-40AB-96B8-7FA0F468C76A}">
      <dgm:prSet/>
      <dgm:spPr/>
      <dgm:t>
        <a:bodyPr/>
        <a:lstStyle/>
        <a:p>
          <a:endParaRPr lang="es-ES"/>
        </a:p>
      </dgm:t>
    </dgm:pt>
    <dgm:pt modelId="{02A137E6-B57F-4ABC-9617-7077A08F5BC8}">
      <dgm:prSet/>
      <dgm:spPr/>
      <dgm:t>
        <a:bodyPr/>
        <a:lstStyle/>
        <a:p>
          <a:pPr rtl="0"/>
          <a:r>
            <a:rPr lang="es-ES" u="sng" dirty="0"/>
            <a:t>Funcionales en sector servicios o trabajos administrativos</a:t>
          </a:r>
          <a:r>
            <a:rPr lang="es-ES" dirty="0"/>
            <a:t>: pluses de dedicación, puntualidad, asiduidad, permanencia, prolongación de la jornada, horas extras o trabajo en festivos</a:t>
          </a:r>
        </a:p>
      </dgm:t>
    </dgm:pt>
    <dgm:pt modelId="{8555D5C3-F1D8-461F-B1F1-434D28920152}" type="parTrans" cxnId="{A4CD0F9F-04B4-4F31-8B5A-35B45AFB459C}">
      <dgm:prSet/>
      <dgm:spPr/>
      <dgm:t>
        <a:bodyPr/>
        <a:lstStyle/>
        <a:p>
          <a:endParaRPr lang="es-ES"/>
        </a:p>
      </dgm:t>
    </dgm:pt>
    <dgm:pt modelId="{40E4175F-EC78-4A0B-91FC-7E7E9CCEBE10}" type="sibTrans" cxnId="{A4CD0F9F-04B4-4F31-8B5A-35B45AFB459C}">
      <dgm:prSet/>
      <dgm:spPr/>
      <dgm:t>
        <a:bodyPr/>
        <a:lstStyle/>
        <a:p>
          <a:endParaRPr lang="es-ES"/>
        </a:p>
      </dgm:t>
    </dgm:pt>
    <dgm:pt modelId="{207F8CDA-7169-4BDA-A9CE-5A1F8CC270B7}">
      <dgm:prSet/>
      <dgm:spPr/>
      <dgm:t>
        <a:bodyPr/>
        <a:lstStyle/>
        <a:p>
          <a:pPr rtl="0"/>
          <a:r>
            <a:rPr lang="es-ES" u="sng" dirty="0"/>
            <a:t>Personales</a:t>
          </a:r>
          <a:r>
            <a:rPr lang="es-ES" dirty="0"/>
            <a:t> como la antigüedad (penalizan la temporalidad, la rotación, la intermitencia o la discontinuidad)</a:t>
          </a:r>
        </a:p>
      </dgm:t>
    </dgm:pt>
    <dgm:pt modelId="{E4557947-F8D2-48C6-9AB9-3974AA3E866F}" type="parTrans" cxnId="{ED18717C-EAEB-48B7-BCFE-F2AC2D96FA90}">
      <dgm:prSet/>
      <dgm:spPr/>
      <dgm:t>
        <a:bodyPr/>
        <a:lstStyle/>
        <a:p>
          <a:endParaRPr lang="es-ES"/>
        </a:p>
      </dgm:t>
    </dgm:pt>
    <dgm:pt modelId="{5E081A82-C7D5-4A4A-8F7C-519D4C691F14}" type="sibTrans" cxnId="{ED18717C-EAEB-48B7-BCFE-F2AC2D96FA90}">
      <dgm:prSet/>
      <dgm:spPr/>
      <dgm:t>
        <a:bodyPr/>
        <a:lstStyle/>
        <a:p>
          <a:endParaRPr lang="es-ES"/>
        </a:p>
      </dgm:t>
    </dgm:pt>
    <dgm:pt modelId="{10AC59A2-4581-43E9-B86D-A1347CBA8BDF}">
      <dgm:prSet/>
      <dgm:spPr/>
      <dgm:t>
        <a:bodyPr/>
        <a:lstStyle/>
        <a:p>
          <a:pPr rtl="0"/>
          <a:r>
            <a:rPr lang="es-ES" dirty="0"/>
            <a:t>Relacionados con </a:t>
          </a:r>
          <a:r>
            <a:rPr lang="es-ES" u="sng" dirty="0"/>
            <a:t>resultados o desempeño</a:t>
          </a:r>
          <a:r>
            <a:rPr lang="es-ES" dirty="0"/>
            <a:t>: primas de productividad, </a:t>
          </a:r>
          <a:r>
            <a:rPr lang="es-ES" i="1" dirty="0" err="1"/>
            <a:t>bonus</a:t>
          </a:r>
          <a:r>
            <a:rPr lang="es-ES" dirty="0"/>
            <a:t>, objetivos… Conceptos vinculados al </a:t>
          </a:r>
          <a:r>
            <a:rPr lang="es-ES" u="sng" dirty="0"/>
            <a:t>mando, la jefatura, la responsabilidad o las funciones directivas</a:t>
          </a:r>
          <a:endParaRPr lang="es-ES" dirty="0"/>
        </a:p>
      </dgm:t>
    </dgm:pt>
    <dgm:pt modelId="{2CDB1B36-FDCD-450A-A3C3-F1C53FE67157}" type="parTrans" cxnId="{A23D3847-0DF3-4CDB-950F-6AD932C7053E}">
      <dgm:prSet/>
      <dgm:spPr/>
      <dgm:t>
        <a:bodyPr/>
        <a:lstStyle/>
        <a:p>
          <a:endParaRPr lang="es-ES"/>
        </a:p>
      </dgm:t>
    </dgm:pt>
    <dgm:pt modelId="{83320894-359E-4C22-A7C2-74F3BF93B5DF}" type="sibTrans" cxnId="{A23D3847-0DF3-4CDB-950F-6AD932C7053E}">
      <dgm:prSet/>
      <dgm:spPr/>
      <dgm:t>
        <a:bodyPr/>
        <a:lstStyle/>
        <a:p>
          <a:endParaRPr lang="es-ES"/>
        </a:p>
      </dgm:t>
    </dgm:pt>
    <dgm:pt modelId="{0247B494-76F6-4DEA-B897-C347089E4659}" type="pres">
      <dgm:prSet presAssocID="{D24F6EDC-289B-4DC8-9114-795BF87184C9}" presName="linear" presStyleCnt="0">
        <dgm:presLayoutVars>
          <dgm:animLvl val="lvl"/>
          <dgm:resizeHandles val="exact"/>
        </dgm:presLayoutVars>
      </dgm:prSet>
      <dgm:spPr/>
    </dgm:pt>
    <dgm:pt modelId="{2F0E0678-D4AF-4DF1-8F34-FEF47A0D6305}" type="pres">
      <dgm:prSet presAssocID="{BF45D947-9A1C-4E31-93F2-2FF0B2FCFBD9}" presName="parentText" presStyleLbl="node1" presStyleIdx="0" presStyleCnt="2">
        <dgm:presLayoutVars>
          <dgm:chMax val="0"/>
          <dgm:bulletEnabled val="1"/>
        </dgm:presLayoutVars>
      </dgm:prSet>
      <dgm:spPr/>
    </dgm:pt>
    <dgm:pt modelId="{5DD5EC8F-6541-464B-BBF5-2C8D86B1339F}" type="pres">
      <dgm:prSet presAssocID="{45606E6C-E8EC-433C-B77B-1613CA85FD77}" presName="spacer" presStyleCnt="0"/>
      <dgm:spPr/>
    </dgm:pt>
    <dgm:pt modelId="{BFCB37D0-DF13-4A8F-967D-5201CCE3A16B}" type="pres">
      <dgm:prSet presAssocID="{E421D37F-234B-457B-8A31-832F3EA0102A}" presName="parentText" presStyleLbl="node1" presStyleIdx="1" presStyleCnt="2" custLinFactNeighborX="0" custLinFactNeighborY="1419">
        <dgm:presLayoutVars>
          <dgm:chMax val="0"/>
          <dgm:bulletEnabled val="1"/>
        </dgm:presLayoutVars>
      </dgm:prSet>
      <dgm:spPr/>
    </dgm:pt>
    <dgm:pt modelId="{14CD1750-76FA-4437-8B74-E234C66DA14A}" type="pres">
      <dgm:prSet presAssocID="{E421D37F-234B-457B-8A31-832F3EA0102A}" presName="childText" presStyleLbl="revTx" presStyleIdx="0" presStyleCnt="1" custScaleY="117175">
        <dgm:presLayoutVars>
          <dgm:bulletEnabled val="1"/>
        </dgm:presLayoutVars>
      </dgm:prSet>
      <dgm:spPr/>
    </dgm:pt>
  </dgm:ptLst>
  <dgm:cxnLst>
    <dgm:cxn modelId="{5C903D23-F93E-4AC7-9295-DCE0C5332E72}" type="presOf" srcId="{207F8CDA-7169-4BDA-A9CE-5A1F8CC270B7}" destId="{14CD1750-76FA-4437-8B74-E234C66DA14A}" srcOrd="0" destOrd="2" presId="urn:microsoft.com/office/officeart/2005/8/layout/vList2"/>
    <dgm:cxn modelId="{FE63B834-FB44-4E4F-80A1-55D08AAD87CB}" type="presOf" srcId="{BF45D947-9A1C-4E31-93F2-2FF0B2FCFBD9}" destId="{2F0E0678-D4AF-4DF1-8F34-FEF47A0D6305}" srcOrd="0" destOrd="0" presId="urn:microsoft.com/office/officeart/2005/8/layout/vList2"/>
    <dgm:cxn modelId="{D9A4BC39-67AB-4347-9233-29447BBA6EF4}" type="presOf" srcId="{10AC59A2-4581-43E9-B86D-A1347CBA8BDF}" destId="{14CD1750-76FA-4437-8B74-E234C66DA14A}" srcOrd="0" destOrd="3" presId="urn:microsoft.com/office/officeart/2005/8/layout/vList2"/>
    <dgm:cxn modelId="{8E12E660-551B-40D4-A3AB-52C50CE20D0F}" type="presOf" srcId="{E421D37F-234B-457B-8A31-832F3EA0102A}" destId="{BFCB37D0-DF13-4A8F-967D-5201CCE3A16B}" srcOrd="0" destOrd="0" presId="urn:microsoft.com/office/officeart/2005/8/layout/vList2"/>
    <dgm:cxn modelId="{A23D3847-0DF3-4CDB-950F-6AD932C7053E}" srcId="{E421D37F-234B-457B-8A31-832F3EA0102A}" destId="{10AC59A2-4581-43E9-B86D-A1347CBA8BDF}" srcOrd="3" destOrd="0" parTransId="{2CDB1B36-FDCD-450A-A3C3-F1C53FE67157}" sibTransId="{83320894-359E-4C22-A7C2-74F3BF93B5DF}"/>
    <dgm:cxn modelId="{CD70AB57-3249-47A1-B140-A1048BC348F2}" type="presOf" srcId="{D24F6EDC-289B-4DC8-9114-795BF87184C9}" destId="{0247B494-76F6-4DEA-B897-C347089E4659}" srcOrd="0" destOrd="0" presId="urn:microsoft.com/office/officeart/2005/8/layout/vList2"/>
    <dgm:cxn modelId="{14384B7B-F00E-40AB-96B8-7FA0F468C76A}" srcId="{E421D37F-234B-457B-8A31-832F3EA0102A}" destId="{81E851E0-DACF-4FFB-BB6C-B6D4E3B4D208}" srcOrd="0" destOrd="0" parTransId="{30304D13-B750-4632-934F-760FBD6A8AF1}" sibTransId="{DE2EE58A-ECDE-4189-8C1A-AB7D77D734A1}"/>
    <dgm:cxn modelId="{ED18717C-EAEB-48B7-BCFE-F2AC2D96FA90}" srcId="{E421D37F-234B-457B-8A31-832F3EA0102A}" destId="{207F8CDA-7169-4BDA-A9CE-5A1F8CC270B7}" srcOrd="2" destOrd="0" parTransId="{E4557947-F8D2-48C6-9AB9-3974AA3E866F}" sibTransId="{5E081A82-C7D5-4A4A-8F7C-519D4C691F14}"/>
    <dgm:cxn modelId="{855FA198-734C-49D4-8304-349514802BD7}" srcId="{D24F6EDC-289B-4DC8-9114-795BF87184C9}" destId="{E421D37F-234B-457B-8A31-832F3EA0102A}" srcOrd="1" destOrd="0" parTransId="{6FC4ADF7-5DC1-4A75-92EF-9F2E46E88D54}" sibTransId="{9F044E1F-47A7-4D32-9FED-B554892DB590}"/>
    <dgm:cxn modelId="{A4CD0F9F-04B4-4F31-8B5A-35B45AFB459C}" srcId="{E421D37F-234B-457B-8A31-832F3EA0102A}" destId="{02A137E6-B57F-4ABC-9617-7077A08F5BC8}" srcOrd="1" destOrd="0" parTransId="{8555D5C3-F1D8-461F-B1F1-434D28920152}" sibTransId="{40E4175F-EC78-4A0B-91FC-7E7E9CCEBE10}"/>
    <dgm:cxn modelId="{541086AA-800D-4B0B-9F1F-DD6C8A4C18B3}" srcId="{D24F6EDC-289B-4DC8-9114-795BF87184C9}" destId="{BF45D947-9A1C-4E31-93F2-2FF0B2FCFBD9}" srcOrd="0" destOrd="0" parTransId="{141E2BC4-7880-4F2C-8EDC-B62B9B6106EF}" sibTransId="{45606E6C-E8EC-433C-B77B-1613CA85FD77}"/>
    <dgm:cxn modelId="{803710AB-B9C0-4BC3-ACC9-96F72F8B864C}" type="presOf" srcId="{02A137E6-B57F-4ABC-9617-7077A08F5BC8}" destId="{14CD1750-76FA-4437-8B74-E234C66DA14A}" srcOrd="0" destOrd="1" presId="urn:microsoft.com/office/officeart/2005/8/layout/vList2"/>
    <dgm:cxn modelId="{7119B9B4-3AFE-4F4F-9238-08433FD6C43C}" type="presOf" srcId="{81E851E0-DACF-4FFB-BB6C-B6D4E3B4D208}" destId="{14CD1750-76FA-4437-8B74-E234C66DA14A}" srcOrd="0" destOrd="0" presId="urn:microsoft.com/office/officeart/2005/8/layout/vList2"/>
    <dgm:cxn modelId="{A8A55F74-CCCC-4E7D-A22A-0F2FF9D09AB5}" type="presParOf" srcId="{0247B494-76F6-4DEA-B897-C347089E4659}" destId="{2F0E0678-D4AF-4DF1-8F34-FEF47A0D6305}" srcOrd="0" destOrd="0" presId="urn:microsoft.com/office/officeart/2005/8/layout/vList2"/>
    <dgm:cxn modelId="{40BD85EA-CF89-46BF-82CA-D52B2A9EF6FF}" type="presParOf" srcId="{0247B494-76F6-4DEA-B897-C347089E4659}" destId="{5DD5EC8F-6541-464B-BBF5-2C8D86B1339F}" srcOrd="1" destOrd="0" presId="urn:microsoft.com/office/officeart/2005/8/layout/vList2"/>
    <dgm:cxn modelId="{0D42134E-0B58-4DAC-B749-F21442B89AC4}" type="presParOf" srcId="{0247B494-76F6-4DEA-B897-C347089E4659}" destId="{BFCB37D0-DF13-4A8F-967D-5201CCE3A16B}" srcOrd="2" destOrd="0" presId="urn:microsoft.com/office/officeart/2005/8/layout/vList2"/>
    <dgm:cxn modelId="{C759AE26-51C2-4DFC-8CF8-C5FC4268A7CA}" type="presParOf" srcId="{0247B494-76F6-4DEA-B897-C347089E4659}" destId="{14CD1750-76FA-4437-8B74-E234C66DA1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5D940AF-A2D3-453A-806A-AE41B580604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4799780A-FEE7-4EE5-9710-FB7D9FED47BD}">
      <dgm:prSet/>
      <dgm:spPr/>
      <dgm:t>
        <a:bodyPr/>
        <a:lstStyle/>
        <a:p>
          <a:r>
            <a:rPr lang="es-ES"/>
            <a:t>Trabajo en domingos y festivos </a:t>
          </a:r>
        </a:p>
      </dgm:t>
    </dgm:pt>
    <dgm:pt modelId="{6D82D271-B02F-4885-A0C0-6678F6093151}" type="parTrans" cxnId="{AD6B4C6F-D789-4CCF-A83E-118654DC46E4}">
      <dgm:prSet/>
      <dgm:spPr/>
      <dgm:t>
        <a:bodyPr/>
        <a:lstStyle/>
        <a:p>
          <a:endParaRPr lang="es-ES"/>
        </a:p>
      </dgm:t>
    </dgm:pt>
    <dgm:pt modelId="{85138063-3D25-4D8C-B918-4D1D23490AE1}" type="sibTrans" cxnId="{AD6B4C6F-D789-4CCF-A83E-118654DC46E4}">
      <dgm:prSet/>
      <dgm:spPr/>
      <dgm:t>
        <a:bodyPr/>
        <a:lstStyle/>
        <a:p>
          <a:endParaRPr lang="es-ES"/>
        </a:p>
      </dgm:t>
    </dgm:pt>
    <dgm:pt modelId="{5C344136-63BC-4F93-86D8-BE7481CE0253}">
      <dgm:prSet/>
      <dgm:spPr/>
      <dgm:t>
        <a:bodyPr/>
        <a:lstStyle/>
        <a:p>
          <a:r>
            <a:rPr lang="es-ES" dirty="0"/>
            <a:t>Se compensará con el pago de 6,04 euros por hora trabajada más hora extra según tramo (siempre que exceda la jornada semanal de 40 horas)</a:t>
          </a:r>
        </a:p>
      </dgm:t>
    </dgm:pt>
    <dgm:pt modelId="{879A333E-21EC-4456-BBA2-4D713493C3F0}" type="parTrans" cxnId="{97D1F1D6-ECD0-4B05-B60F-171F29AC6DB9}">
      <dgm:prSet/>
      <dgm:spPr/>
      <dgm:t>
        <a:bodyPr/>
        <a:lstStyle/>
        <a:p>
          <a:endParaRPr lang="es-ES"/>
        </a:p>
      </dgm:t>
    </dgm:pt>
    <dgm:pt modelId="{D869C137-3670-41F6-9CFF-93856201ECB3}" type="sibTrans" cxnId="{97D1F1D6-ECD0-4B05-B60F-171F29AC6DB9}">
      <dgm:prSet/>
      <dgm:spPr/>
      <dgm:t>
        <a:bodyPr/>
        <a:lstStyle/>
        <a:p>
          <a:endParaRPr lang="es-ES"/>
        </a:p>
      </dgm:t>
    </dgm:pt>
    <dgm:pt modelId="{BEFB9FB1-FB03-4EC1-B83E-DEDD09FE79B9}">
      <dgm:prSet/>
      <dgm:spPr/>
      <dgm:t>
        <a:bodyPr/>
        <a:lstStyle/>
        <a:p>
          <a:r>
            <a:rPr lang="es-ES" dirty="0"/>
            <a:t>O con descanso equivalente al doble de tiempo trabajado</a:t>
          </a:r>
        </a:p>
      </dgm:t>
    </dgm:pt>
    <dgm:pt modelId="{6C355A76-C7A1-4335-93B1-3CFFED90C087}" type="parTrans" cxnId="{07FA56A1-5D1F-485D-81D9-27F30D93FAE6}">
      <dgm:prSet/>
      <dgm:spPr/>
      <dgm:t>
        <a:bodyPr/>
        <a:lstStyle/>
        <a:p>
          <a:endParaRPr lang="es-ES"/>
        </a:p>
      </dgm:t>
    </dgm:pt>
    <dgm:pt modelId="{2502A82C-1DC1-4CC2-B3D1-47CEBAC82312}" type="sibTrans" cxnId="{07FA56A1-5D1F-485D-81D9-27F30D93FAE6}">
      <dgm:prSet/>
      <dgm:spPr/>
      <dgm:t>
        <a:bodyPr/>
        <a:lstStyle/>
        <a:p>
          <a:endParaRPr lang="es-ES"/>
        </a:p>
      </dgm:t>
    </dgm:pt>
    <dgm:pt modelId="{7BD237B8-1AD7-4599-A5DE-716B7D3B5635}">
      <dgm:prSet/>
      <dgm:spPr/>
      <dgm:t>
        <a:bodyPr/>
        <a:lstStyle/>
        <a:p>
          <a:r>
            <a:rPr lang="es-ES" dirty="0"/>
            <a:t>En los días festivos, es el trabajador el que elige la forma de compensación, y en los domingos, la empresa</a:t>
          </a:r>
        </a:p>
      </dgm:t>
    </dgm:pt>
    <dgm:pt modelId="{C83283C6-A78E-43C5-8361-FFAF80138F0B}" type="parTrans" cxnId="{0C6AFE0B-EE87-4F5B-B83D-8F02207A10B3}">
      <dgm:prSet/>
      <dgm:spPr/>
      <dgm:t>
        <a:bodyPr/>
        <a:lstStyle/>
        <a:p>
          <a:endParaRPr lang="es-ES"/>
        </a:p>
      </dgm:t>
    </dgm:pt>
    <dgm:pt modelId="{20258C78-F644-45FA-A13E-3DE3F5F4EAAE}" type="sibTrans" cxnId="{0C6AFE0B-EE87-4F5B-B83D-8F02207A10B3}">
      <dgm:prSet/>
      <dgm:spPr/>
      <dgm:t>
        <a:bodyPr/>
        <a:lstStyle/>
        <a:p>
          <a:endParaRPr lang="es-ES"/>
        </a:p>
      </dgm:t>
    </dgm:pt>
    <dgm:pt modelId="{18790CE4-F6F0-4C46-8EAF-E77DB2C50316}" type="pres">
      <dgm:prSet presAssocID="{15D940AF-A2D3-453A-806A-AE41B580604B}" presName="Name0" presStyleCnt="0">
        <dgm:presLayoutVars>
          <dgm:dir/>
          <dgm:animLvl val="lvl"/>
          <dgm:resizeHandles val="exact"/>
        </dgm:presLayoutVars>
      </dgm:prSet>
      <dgm:spPr/>
    </dgm:pt>
    <dgm:pt modelId="{4B153417-76A7-4479-B4F5-D57B444E4B0F}" type="pres">
      <dgm:prSet presAssocID="{4799780A-FEE7-4EE5-9710-FB7D9FED47BD}" presName="linNode" presStyleCnt="0"/>
      <dgm:spPr/>
    </dgm:pt>
    <dgm:pt modelId="{A8963775-AE6C-45C9-A4CC-8299C168118B}" type="pres">
      <dgm:prSet presAssocID="{4799780A-FEE7-4EE5-9710-FB7D9FED47BD}" presName="parentText" presStyleLbl="node1" presStyleIdx="0" presStyleCnt="1">
        <dgm:presLayoutVars>
          <dgm:chMax val="1"/>
          <dgm:bulletEnabled val="1"/>
        </dgm:presLayoutVars>
      </dgm:prSet>
      <dgm:spPr/>
    </dgm:pt>
    <dgm:pt modelId="{DF70D84F-59B8-4886-8FDB-C27D1FE6B4C6}" type="pres">
      <dgm:prSet presAssocID="{4799780A-FEE7-4EE5-9710-FB7D9FED47BD}" presName="descendantText" presStyleLbl="alignAccFollowNode1" presStyleIdx="0" presStyleCnt="1">
        <dgm:presLayoutVars>
          <dgm:bulletEnabled val="1"/>
        </dgm:presLayoutVars>
      </dgm:prSet>
      <dgm:spPr/>
    </dgm:pt>
  </dgm:ptLst>
  <dgm:cxnLst>
    <dgm:cxn modelId="{0C6AFE0B-EE87-4F5B-B83D-8F02207A10B3}" srcId="{4799780A-FEE7-4EE5-9710-FB7D9FED47BD}" destId="{7BD237B8-1AD7-4599-A5DE-716B7D3B5635}" srcOrd="2" destOrd="0" parTransId="{C83283C6-A78E-43C5-8361-FFAF80138F0B}" sibTransId="{20258C78-F644-45FA-A13E-3DE3F5F4EAAE}"/>
    <dgm:cxn modelId="{9A4D8515-5F3A-4D65-8D1E-2D211F25DDF2}" type="presOf" srcId="{4799780A-FEE7-4EE5-9710-FB7D9FED47BD}" destId="{A8963775-AE6C-45C9-A4CC-8299C168118B}" srcOrd="0" destOrd="0" presId="urn:microsoft.com/office/officeart/2005/8/layout/vList5"/>
    <dgm:cxn modelId="{6888721E-3A03-415E-8E2E-E9632F632A8F}" type="presOf" srcId="{15D940AF-A2D3-453A-806A-AE41B580604B}" destId="{18790CE4-F6F0-4C46-8EAF-E77DB2C50316}" srcOrd="0" destOrd="0" presId="urn:microsoft.com/office/officeart/2005/8/layout/vList5"/>
    <dgm:cxn modelId="{5E10FB38-ADF8-47ED-BCDB-0C05CE1925F2}" type="presOf" srcId="{7BD237B8-1AD7-4599-A5DE-716B7D3B5635}" destId="{DF70D84F-59B8-4886-8FDB-C27D1FE6B4C6}" srcOrd="0" destOrd="2" presId="urn:microsoft.com/office/officeart/2005/8/layout/vList5"/>
    <dgm:cxn modelId="{AD6B4C6F-D789-4CCF-A83E-118654DC46E4}" srcId="{15D940AF-A2D3-453A-806A-AE41B580604B}" destId="{4799780A-FEE7-4EE5-9710-FB7D9FED47BD}" srcOrd="0" destOrd="0" parTransId="{6D82D271-B02F-4885-A0C0-6678F6093151}" sibTransId="{85138063-3D25-4D8C-B918-4D1D23490AE1}"/>
    <dgm:cxn modelId="{07FA56A1-5D1F-485D-81D9-27F30D93FAE6}" srcId="{4799780A-FEE7-4EE5-9710-FB7D9FED47BD}" destId="{BEFB9FB1-FB03-4EC1-B83E-DEDD09FE79B9}" srcOrd="1" destOrd="0" parTransId="{6C355A76-C7A1-4335-93B1-3CFFED90C087}" sibTransId="{2502A82C-1DC1-4CC2-B3D1-47CEBAC82312}"/>
    <dgm:cxn modelId="{56FB08BE-819F-49D7-8AB0-D09646B1941B}" type="presOf" srcId="{5C344136-63BC-4F93-86D8-BE7481CE0253}" destId="{DF70D84F-59B8-4886-8FDB-C27D1FE6B4C6}" srcOrd="0" destOrd="0" presId="urn:microsoft.com/office/officeart/2005/8/layout/vList5"/>
    <dgm:cxn modelId="{97D1F1D6-ECD0-4B05-B60F-171F29AC6DB9}" srcId="{4799780A-FEE7-4EE5-9710-FB7D9FED47BD}" destId="{5C344136-63BC-4F93-86D8-BE7481CE0253}" srcOrd="0" destOrd="0" parTransId="{879A333E-21EC-4456-BBA2-4D713493C3F0}" sibTransId="{D869C137-3670-41F6-9CFF-93856201ECB3}"/>
    <dgm:cxn modelId="{C43F0EEA-AD95-435F-B991-93AC0CFB362B}" type="presOf" srcId="{BEFB9FB1-FB03-4EC1-B83E-DEDD09FE79B9}" destId="{DF70D84F-59B8-4886-8FDB-C27D1FE6B4C6}" srcOrd="0" destOrd="1" presId="urn:microsoft.com/office/officeart/2005/8/layout/vList5"/>
    <dgm:cxn modelId="{03A556F7-E414-4B8F-8205-EA1D79158298}" type="presParOf" srcId="{18790CE4-F6F0-4C46-8EAF-E77DB2C50316}" destId="{4B153417-76A7-4479-B4F5-D57B444E4B0F}" srcOrd="0" destOrd="0" presId="urn:microsoft.com/office/officeart/2005/8/layout/vList5"/>
    <dgm:cxn modelId="{25E7E3F1-05E9-4CD0-8CDF-ACB37B9C926E}" type="presParOf" srcId="{4B153417-76A7-4479-B4F5-D57B444E4B0F}" destId="{A8963775-AE6C-45C9-A4CC-8299C168118B}" srcOrd="0" destOrd="0" presId="urn:microsoft.com/office/officeart/2005/8/layout/vList5"/>
    <dgm:cxn modelId="{61649C36-A8E1-4CEE-900E-48D049163176}" type="presParOf" srcId="{4B153417-76A7-4479-B4F5-D57B444E4B0F}" destId="{DF70D84F-59B8-4886-8FDB-C27D1FE6B4C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5F3D425-9FBB-4868-9FB5-592959DB5C9C}"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s-ES"/>
        </a:p>
      </dgm:t>
    </dgm:pt>
    <dgm:pt modelId="{B9A487A5-1345-4E5A-A904-4E30DF15D0F5}">
      <dgm:prSet custT="1"/>
      <dgm:spPr/>
      <dgm:t>
        <a:bodyPr/>
        <a:lstStyle/>
        <a:p>
          <a:pPr rtl="0"/>
          <a:r>
            <a:rPr lang="es-ES" sz="2400" dirty="0"/>
            <a:t>STSJ de Canarias, de 2 julio de 2019 (Rec.369/2019) </a:t>
          </a:r>
        </a:p>
      </dgm:t>
    </dgm:pt>
    <dgm:pt modelId="{39303D05-4842-4FB7-A930-6206C6CA4964}" type="parTrans" cxnId="{1CB80661-E592-41F1-B348-3D5FECE51170}">
      <dgm:prSet/>
      <dgm:spPr/>
      <dgm:t>
        <a:bodyPr/>
        <a:lstStyle/>
        <a:p>
          <a:endParaRPr lang="es-ES"/>
        </a:p>
      </dgm:t>
    </dgm:pt>
    <dgm:pt modelId="{AF9A374D-A634-418C-B663-81E82767594B}" type="sibTrans" cxnId="{1CB80661-E592-41F1-B348-3D5FECE51170}">
      <dgm:prSet/>
      <dgm:spPr/>
      <dgm:t>
        <a:bodyPr/>
        <a:lstStyle/>
        <a:p>
          <a:endParaRPr lang="es-ES"/>
        </a:p>
      </dgm:t>
    </dgm:pt>
    <dgm:pt modelId="{BC1F61DC-2DEB-4D4B-8A33-5F37D8772561}">
      <dgm:prSet custT="1"/>
      <dgm:spPr/>
      <dgm:t>
        <a:bodyPr/>
        <a:lstStyle/>
        <a:p>
          <a:pPr rtl="0"/>
          <a:r>
            <a:rPr lang="es-ES" sz="2400" dirty="0"/>
            <a:t>Sanción pecuniaria a un </a:t>
          </a:r>
          <a:r>
            <a:rPr lang="es-ES" sz="2400" u="sng" dirty="0"/>
            <a:t>hotel</a:t>
          </a:r>
          <a:r>
            <a:rPr lang="es-ES" sz="2400" dirty="0"/>
            <a:t> por no realizar </a:t>
          </a:r>
          <a:r>
            <a:rPr lang="es-ES" sz="2400" b="1" dirty="0"/>
            <a:t>valoración ergonómica de puestos de trabajo del departamento de pisos</a:t>
          </a:r>
        </a:p>
      </dgm:t>
    </dgm:pt>
    <dgm:pt modelId="{CB27640B-F30D-4A94-9BB5-833B681E28A2}" type="parTrans" cxnId="{9F98AD8D-2AEE-4E9E-9243-24A4059079BB}">
      <dgm:prSet/>
      <dgm:spPr/>
      <dgm:t>
        <a:bodyPr/>
        <a:lstStyle/>
        <a:p>
          <a:endParaRPr lang="es-ES"/>
        </a:p>
      </dgm:t>
    </dgm:pt>
    <dgm:pt modelId="{0BD492DD-26F9-444A-9A98-DC90E64259A3}" type="sibTrans" cxnId="{9F98AD8D-2AEE-4E9E-9243-24A4059079BB}">
      <dgm:prSet/>
      <dgm:spPr/>
      <dgm:t>
        <a:bodyPr/>
        <a:lstStyle/>
        <a:p>
          <a:endParaRPr lang="es-ES"/>
        </a:p>
      </dgm:t>
    </dgm:pt>
    <dgm:pt modelId="{3CA3EA5E-62C1-4A8E-9ACB-9C9D4C4092A6}">
      <dgm:prSet custT="1"/>
      <dgm:spPr/>
      <dgm:t>
        <a:bodyPr/>
        <a:lstStyle/>
        <a:p>
          <a:pPr rtl="0"/>
          <a:r>
            <a:rPr lang="es-ES" sz="2400" dirty="0"/>
            <a:t>= peligrosidad y riesgo de lesiones músculo-esqueléticas </a:t>
          </a:r>
        </a:p>
      </dgm:t>
    </dgm:pt>
    <dgm:pt modelId="{3F71EF67-28D0-43EC-A5D8-FAD35E3C50E5}" type="parTrans" cxnId="{F2EF70EC-0C48-4B05-A4BD-595CE70C7C10}">
      <dgm:prSet/>
      <dgm:spPr/>
      <dgm:t>
        <a:bodyPr/>
        <a:lstStyle/>
        <a:p>
          <a:endParaRPr lang="es-ES"/>
        </a:p>
      </dgm:t>
    </dgm:pt>
    <dgm:pt modelId="{5FDCDE2C-B171-45E6-9168-EBAC92A2D334}" type="sibTrans" cxnId="{F2EF70EC-0C48-4B05-A4BD-595CE70C7C10}">
      <dgm:prSet/>
      <dgm:spPr/>
      <dgm:t>
        <a:bodyPr/>
        <a:lstStyle/>
        <a:p>
          <a:endParaRPr lang="es-ES"/>
        </a:p>
      </dgm:t>
    </dgm:pt>
    <dgm:pt modelId="{3BDAFFAA-3212-421E-A07E-3439EA3D1F79}" type="pres">
      <dgm:prSet presAssocID="{25F3D425-9FBB-4868-9FB5-592959DB5C9C}" presName="Name0" presStyleCnt="0">
        <dgm:presLayoutVars>
          <dgm:dir/>
          <dgm:resizeHandles val="exact"/>
        </dgm:presLayoutVars>
      </dgm:prSet>
      <dgm:spPr/>
    </dgm:pt>
    <dgm:pt modelId="{88BCE360-23CB-44BE-BC79-8B9950F0AF9F}" type="pres">
      <dgm:prSet presAssocID="{B9A487A5-1345-4E5A-A904-4E30DF15D0F5}" presName="node" presStyleLbl="node1" presStyleIdx="0" presStyleCnt="3">
        <dgm:presLayoutVars>
          <dgm:bulletEnabled val="1"/>
        </dgm:presLayoutVars>
      </dgm:prSet>
      <dgm:spPr/>
    </dgm:pt>
    <dgm:pt modelId="{CA0611C3-7718-4122-A4A2-B272D1F5550C}" type="pres">
      <dgm:prSet presAssocID="{AF9A374D-A634-418C-B663-81E82767594B}" presName="sibTrans" presStyleLbl="sibTrans2D1" presStyleIdx="0" presStyleCnt="2"/>
      <dgm:spPr/>
    </dgm:pt>
    <dgm:pt modelId="{438E54F8-17BD-4BDE-8726-18C8E17BAD09}" type="pres">
      <dgm:prSet presAssocID="{AF9A374D-A634-418C-B663-81E82767594B}" presName="connectorText" presStyleLbl="sibTrans2D1" presStyleIdx="0" presStyleCnt="2"/>
      <dgm:spPr/>
    </dgm:pt>
    <dgm:pt modelId="{DB62DA19-9FF3-4667-8FC2-CB8DC5636C3B}" type="pres">
      <dgm:prSet presAssocID="{BC1F61DC-2DEB-4D4B-8A33-5F37D8772561}" presName="node" presStyleLbl="node1" presStyleIdx="1" presStyleCnt="3">
        <dgm:presLayoutVars>
          <dgm:bulletEnabled val="1"/>
        </dgm:presLayoutVars>
      </dgm:prSet>
      <dgm:spPr/>
    </dgm:pt>
    <dgm:pt modelId="{95E830C2-04C2-4798-888B-4242072E8DD0}" type="pres">
      <dgm:prSet presAssocID="{0BD492DD-26F9-444A-9A98-DC90E64259A3}" presName="sibTrans" presStyleLbl="sibTrans2D1" presStyleIdx="1" presStyleCnt="2"/>
      <dgm:spPr/>
    </dgm:pt>
    <dgm:pt modelId="{029C4936-D937-49AC-A94F-4CD86C5F763F}" type="pres">
      <dgm:prSet presAssocID="{0BD492DD-26F9-444A-9A98-DC90E64259A3}" presName="connectorText" presStyleLbl="sibTrans2D1" presStyleIdx="1" presStyleCnt="2"/>
      <dgm:spPr/>
    </dgm:pt>
    <dgm:pt modelId="{C98715C1-AB9B-4B48-8C3D-5DD45634382C}" type="pres">
      <dgm:prSet presAssocID="{3CA3EA5E-62C1-4A8E-9ACB-9C9D4C4092A6}" presName="node" presStyleLbl="node1" presStyleIdx="2" presStyleCnt="3" custLinFactNeighborX="14651" custLinFactNeighborY="-625">
        <dgm:presLayoutVars>
          <dgm:bulletEnabled val="1"/>
        </dgm:presLayoutVars>
      </dgm:prSet>
      <dgm:spPr/>
    </dgm:pt>
  </dgm:ptLst>
  <dgm:cxnLst>
    <dgm:cxn modelId="{D1E42004-1405-45AD-8BD7-55773BB9AB5F}" type="presOf" srcId="{B9A487A5-1345-4E5A-A904-4E30DF15D0F5}" destId="{88BCE360-23CB-44BE-BC79-8B9950F0AF9F}" srcOrd="0" destOrd="0" presId="urn:microsoft.com/office/officeart/2005/8/layout/process1"/>
    <dgm:cxn modelId="{30AE821C-702D-439B-928F-900107E316DD}" type="presOf" srcId="{AF9A374D-A634-418C-B663-81E82767594B}" destId="{438E54F8-17BD-4BDE-8726-18C8E17BAD09}" srcOrd="1" destOrd="0" presId="urn:microsoft.com/office/officeart/2005/8/layout/process1"/>
    <dgm:cxn modelId="{511B4E31-76E8-4C28-BC1E-7F0392450289}" type="presOf" srcId="{BC1F61DC-2DEB-4D4B-8A33-5F37D8772561}" destId="{DB62DA19-9FF3-4667-8FC2-CB8DC5636C3B}" srcOrd="0" destOrd="0" presId="urn:microsoft.com/office/officeart/2005/8/layout/process1"/>
    <dgm:cxn modelId="{060AD336-A720-4671-A0AC-3367B87668F4}" type="presOf" srcId="{3CA3EA5E-62C1-4A8E-9ACB-9C9D4C4092A6}" destId="{C98715C1-AB9B-4B48-8C3D-5DD45634382C}" srcOrd="0" destOrd="0" presId="urn:microsoft.com/office/officeart/2005/8/layout/process1"/>
    <dgm:cxn modelId="{1CB80661-E592-41F1-B348-3D5FECE51170}" srcId="{25F3D425-9FBB-4868-9FB5-592959DB5C9C}" destId="{B9A487A5-1345-4E5A-A904-4E30DF15D0F5}" srcOrd="0" destOrd="0" parTransId="{39303D05-4842-4FB7-A930-6206C6CA4964}" sibTransId="{AF9A374D-A634-418C-B663-81E82767594B}"/>
    <dgm:cxn modelId="{B675A453-27B9-4183-9DDD-43CE1AC640A3}" type="presOf" srcId="{0BD492DD-26F9-444A-9A98-DC90E64259A3}" destId="{029C4936-D937-49AC-A94F-4CD86C5F763F}" srcOrd="1" destOrd="0" presId="urn:microsoft.com/office/officeart/2005/8/layout/process1"/>
    <dgm:cxn modelId="{3A972358-2408-4723-BD75-2384BDEB390F}" type="presOf" srcId="{0BD492DD-26F9-444A-9A98-DC90E64259A3}" destId="{95E830C2-04C2-4798-888B-4242072E8DD0}" srcOrd="0" destOrd="0" presId="urn:microsoft.com/office/officeart/2005/8/layout/process1"/>
    <dgm:cxn modelId="{9F98AD8D-2AEE-4E9E-9243-24A4059079BB}" srcId="{25F3D425-9FBB-4868-9FB5-592959DB5C9C}" destId="{BC1F61DC-2DEB-4D4B-8A33-5F37D8772561}" srcOrd="1" destOrd="0" parTransId="{CB27640B-F30D-4A94-9BB5-833B681E28A2}" sibTransId="{0BD492DD-26F9-444A-9A98-DC90E64259A3}"/>
    <dgm:cxn modelId="{D7D75E99-F509-4422-9515-D8DB32AD55E4}" type="presOf" srcId="{AF9A374D-A634-418C-B663-81E82767594B}" destId="{CA0611C3-7718-4122-A4A2-B272D1F5550C}" srcOrd="0" destOrd="0" presId="urn:microsoft.com/office/officeart/2005/8/layout/process1"/>
    <dgm:cxn modelId="{F2EF70EC-0C48-4B05-A4BD-595CE70C7C10}" srcId="{25F3D425-9FBB-4868-9FB5-592959DB5C9C}" destId="{3CA3EA5E-62C1-4A8E-9ACB-9C9D4C4092A6}" srcOrd="2" destOrd="0" parTransId="{3F71EF67-28D0-43EC-A5D8-FAD35E3C50E5}" sibTransId="{5FDCDE2C-B171-45E6-9168-EBAC92A2D334}"/>
    <dgm:cxn modelId="{F3AF35F7-FEAF-41A0-B461-09CA52F31419}" type="presOf" srcId="{25F3D425-9FBB-4868-9FB5-592959DB5C9C}" destId="{3BDAFFAA-3212-421E-A07E-3439EA3D1F79}" srcOrd="0" destOrd="0" presId="urn:microsoft.com/office/officeart/2005/8/layout/process1"/>
    <dgm:cxn modelId="{3FC3689F-26D7-4E9B-AAD0-DF63CA79E57C}" type="presParOf" srcId="{3BDAFFAA-3212-421E-A07E-3439EA3D1F79}" destId="{88BCE360-23CB-44BE-BC79-8B9950F0AF9F}" srcOrd="0" destOrd="0" presId="urn:microsoft.com/office/officeart/2005/8/layout/process1"/>
    <dgm:cxn modelId="{36256946-D781-4E04-80C6-1DE673779801}" type="presParOf" srcId="{3BDAFFAA-3212-421E-A07E-3439EA3D1F79}" destId="{CA0611C3-7718-4122-A4A2-B272D1F5550C}" srcOrd="1" destOrd="0" presId="urn:microsoft.com/office/officeart/2005/8/layout/process1"/>
    <dgm:cxn modelId="{FFB4CD7B-3414-4CC9-B4D3-2E8F0A126A9D}" type="presParOf" srcId="{CA0611C3-7718-4122-A4A2-B272D1F5550C}" destId="{438E54F8-17BD-4BDE-8726-18C8E17BAD09}" srcOrd="0" destOrd="0" presId="urn:microsoft.com/office/officeart/2005/8/layout/process1"/>
    <dgm:cxn modelId="{1D12790F-44E4-477C-9046-ADDFFA78B548}" type="presParOf" srcId="{3BDAFFAA-3212-421E-A07E-3439EA3D1F79}" destId="{DB62DA19-9FF3-4667-8FC2-CB8DC5636C3B}" srcOrd="2" destOrd="0" presId="urn:microsoft.com/office/officeart/2005/8/layout/process1"/>
    <dgm:cxn modelId="{087E9273-F25C-4CE5-9A5C-74FF940A56F9}" type="presParOf" srcId="{3BDAFFAA-3212-421E-A07E-3439EA3D1F79}" destId="{95E830C2-04C2-4798-888B-4242072E8DD0}" srcOrd="3" destOrd="0" presId="urn:microsoft.com/office/officeart/2005/8/layout/process1"/>
    <dgm:cxn modelId="{E8C4300A-E073-4B47-9472-8891A90AAAEB}" type="presParOf" srcId="{95E830C2-04C2-4798-888B-4242072E8DD0}" destId="{029C4936-D937-49AC-A94F-4CD86C5F763F}" srcOrd="0" destOrd="0" presId="urn:microsoft.com/office/officeart/2005/8/layout/process1"/>
    <dgm:cxn modelId="{68B2DEC6-6C82-4DBD-93B6-FB9D85F53C0A}" type="presParOf" srcId="{3BDAFFAA-3212-421E-A07E-3439EA3D1F79}" destId="{C98715C1-AB9B-4B48-8C3D-5DD45634382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BB06FCC-19C4-4B01-BF16-68BB2B0BA88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S"/>
        </a:p>
      </dgm:t>
    </dgm:pt>
    <dgm:pt modelId="{7943065B-41C2-481C-BF0B-A73F58E1C7F7}">
      <dgm:prSet custT="1"/>
      <dgm:spPr/>
      <dgm:t>
        <a:bodyPr/>
        <a:lstStyle/>
        <a:p>
          <a:r>
            <a:rPr lang="es-ES" sz="2400" dirty="0"/>
            <a:t>Empresa de catering</a:t>
          </a:r>
        </a:p>
      </dgm:t>
    </dgm:pt>
    <dgm:pt modelId="{6BFC04DE-A3FD-4B0F-8BAD-F10A13D9E481}" type="parTrans" cxnId="{5AD82F7C-0FFA-467C-BBBB-5B145C688608}">
      <dgm:prSet/>
      <dgm:spPr/>
      <dgm:t>
        <a:bodyPr/>
        <a:lstStyle/>
        <a:p>
          <a:endParaRPr lang="es-ES"/>
        </a:p>
      </dgm:t>
    </dgm:pt>
    <dgm:pt modelId="{77E64466-CC0B-4CE7-96D2-D830BD56C925}" type="sibTrans" cxnId="{5AD82F7C-0FFA-467C-BBBB-5B145C688608}">
      <dgm:prSet/>
      <dgm:spPr/>
      <dgm:t>
        <a:bodyPr/>
        <a:lstStyle/>
        <a:p>
          <a:endParaRPr lang="es-ES"/>
        </a:p>
      </dgm:t>
    </dgm:pt>
    <dgm:pt modelId="{4F91E24D-B0FD-467E-87E3-5C5625207D6A}">
      <dgm:prSet custT="1"/>
      <dgm:spPr/>
      <dgm:t>
        <a:bodyPr/>
        <a:lstStyle/>
        <a:p>
          <a:r>
            <a:rPr lang="es-ES" sz="2400" dirty="0"/>
            <a:t>Plus de peligrosidad por uso de cuchillos</a:t>
          </a:r>
        </a:p>
      </dgm:t>
    </dgm:pt>
    <dgm:pt modelId="{2A0CB7D9-2321-433D-A16E-FFE4D0D6CC34}" type="parTrans" cxnId="{647050B9-E73D-467C-AAA3-59407F72FEAD}">
      <dgm:prSet/>
      <dgm:spPr/>
      <dgm:t>
        <a:bodyPr/>
        <a:lstStyle/>
        <a:p>
          <a:endParaRPr lang="es-ES"/>
        </a:p>
      </dgm:t>
    </dgm:pt>
    <dgm:pt modelId="{D3084BE9-AE23-4BC0-8160-4D784A45C7BC}" type="sibTrans" cxnId="{647050B9-E73D-467C-AAA3-59407F72FEAD}">
      <dgm:prSet/>
      <dgm:spPr/>
      <dgm:t>
        <a:bodyPr/>
        <a:lstStyle/>
        <a:p>
          <a:endParaRPr lang="es-ES"/>
        </a:p>
      </dgm:t>
    </dgm:pt>
    <dgm:pt modelId="{714A100C-DB2B-48D9-89A3-F4B8BF3135F1}">
      <dgm:prSet custT="1"/>
      <dgm:spPr/>
      <dgm:t>
        <a:bodyPr/>
        <a:lstStyle/>
        <a:p>
          <a:r>
            <a:rPr lang="es-ES" sz="2400" dirty="0"/>
            <a:t>Lo percibe el cortador de jamón, que era un hombre</a:t>
          </a:r>
        </a:p>
      </dgm:t>
    </dgm:pt>
    <dgm:pt modelId="{8C7BCD70-B660-491C-A94F-EFE3C9846E3C}" type="parTrans" cxnId="{DA5A0BCB-D1BF-4B97-8BC1-4AECE5AA8CCA}">
      <dgm:prSet/>
      <dgm:spPr/>
      <dgm:t>
        <a:bodyPr/>
        <a:lstStyle/>
        <a:p>
          <a:endParaRPr lang="es-ES"/>
        </a:p>
      </dgm:t>
    </dgm:pt>
    <dgm:pt modelId="{6F79CFEB-44C4-4988-B0C1-00DFFA9A7E48}" type="sibTrans" cxnId="{DA5A0BCB-D1BF-4B97-8BC1-4AECE5AA8CCA}">
      <dgm:prSet/>
      <dgm:spPr/>
      <dgm:t>
        <a:bodyPr/>
        <a:lstStyle/>
        <a:p>
          <a:endParaRPr lang="es-ES"/>
        </a:p>
      </dgm:t>
    </dgm:pt>
    <dgm:pt modelId="{0A2B7FB4-F1AF-4383-80AF-B6EF40396982}" type="pres">
      <dgm:prSet presAssocID="{7BB06FCC-19C4-4B01-BF16-68BB2B0BA88C}" presName="Name0" presStyleCnt="0">
        <dgm:presLayoutVars>
          <dgm:dir/>
          <dgm:resizeHandles val="exact"/>
        </dgm:presLayoutVars>
      </dgm:prSet>
      <dgm:spPr/>
    </dgm:pt>
    <dgm:pt modelId="{F65D7691-AB06-447E-B872-599A8C8B2AB8}" type="pres">
      <dgm:prSet presAssocID="{7BB06FCC-19C4-4B01-BF16-68BB2B0BA88C}" presName="arrow" presStyleLbl="bgShp" presStyleIdx="0" presStyleCnt="1"/>
      <dgm:spPr/>
    </dgm:pt>
    <dgm:pt modelId="{714712FC-FF64-4BBF-AC03-512623799A26}" type="pres">
      <dgm:prSet presAssocID="{7BB06FCC-19C4-4B01-BF16-68BB2B0BA88C}" presName="points" presStyleCnt="0"/>
      <dgm:spPr/>
    </dgm:pt>
    <dgm:pt modelId="{9AAF7102-F435-4300-8632-EE29DDEB20A5}" type="pres">
      <dgm:prSet presAssocID="{7943065B-41C2-481C-BF0B-A73F58E1C7F7}" presName="compositeA" presStyleCnt="0"/>
      <dgm:spPr/>
    </dgm:pt>
    <dgm:pt modelId="{7BE8EB31-DF11-47CA-AD66-676327942388}" type="pres">
      <dgm:prSet presAssocID="{7943065B-41C2-481C-BF0B-A73F58E1C7F7}" presName="textA" presStyleLbl="revTx" presStyleIdx="0" presStyleCnt="3">
        <dgm:presLayoutVars>
          <dgm:bulletEnabled val="1"/>
        </dgm:presLayoutVars>
      </dgm:prSet>
      <dgm:spPr/>
    </dgm:pt>
    <dgm:pt modelId="{8FB20BF8-D1F6-4C7C-9E26-BB9E5ED3FD55}" type="pres">
      <dgm:prSet presAssocID="{7943065B-41C2-481C-BF0B-A73F58E1C7F7}" presName="circleA" presStyleLbl="node1" presStyleIdx="0" presStyleCnt="3"/>
      <dgm:spPr/>
    </dgm:pt>
    <dgm:pt modelId="{0ED775D2-3A73-4EB7-85EA-3CE39059299B}" type="pres">
      <dgm:prSet presAssocID="{7943065B-41C2-481C-BF0B-A73F58E1C7F7}" presName="spaceA" presStyleCnt="0"/>
      <dgm:spPr/>
    </dgm:pt>
    <dgm:pt modelId="{BFD0907B-951A-4848-BBAC-1D9046214C29}" type="pres">
      <dgm:prSet presAssocID="{77E64466-CC0B-4CE7-96D2-D830BD56C925}" presName="space" presStyleCnt="0"/>
      <dgm:spPr/>
    </dgm:pt>
    <dgm:pt modelId="{AB093D97-B9E9-4E9D-B66D-F18269528427}" type="pres">
      <dgm:prSet presAssocID="{4F91E24D-B0FD-467E-87E3-5C5625207D6A}" presName="compositeB" presStyleCnt="0"/>
      <dgm:spPr/>
    </dgm:pt>
    <dgm:pt modelId="{5E7AEF87-7F48-42E3-9B16-D28F11028003}" type="pres">
      <dgm:prSet presAssocID="{4F91E24D-B0FD-467E-87E3-5C5625207D6A}" presName="textB" presStyleLbl="revTx" presStyleIdx="1" presStyleCnt="3">
        <dgm:presLayoutVars>
          <dgm:bulletEnabled val="1"/>
        </dgm:presLayoutVars>
      </dgm:prSet>
      <dgm:spPr/>
    </dgm:pt>
    <dgm:pt modelId="{912614B1-7616-4951-AB17-AAAA59954599}" type="pres">
      <dgm:prSet presAssocID="{4F91E24D-B0FD-467E-87E3-5C5625207D6A}" presName="circleB" presStyleLbl="node1" presStyleIdx="1" presStyleCnt="3"/>
      <dgm:spPr/>
    </dgm:pt>
    <dgm:pt modelId="{0FEF830B-5880-4463-BB40-33D1142F81D1}" type="pres">
      <dgm:prSet presAssocID="{4F91E24D-B0FD-467E-87E3-5C5625207D6A}" presName="spaceB" presStyleCnt="0"/>
      <dgm:spPr/>
    </dgm:pt>
    <dgm:pt modelId="{AFC96DE6-CE8F-40F3-85FC-4E42E4A8B3D3}" type="pres">
      <dgm:prSet presAssocID="{D3084BE9-AE23-4BC0-8160-4D784A45C7BC}" presName="space" presStyleCnt="0"/>
      <dgm:spPr/>
    </dgm:pt>
    <dgm:pt modelId="{85968F5A-F4CE-468F-A47D-261ED0BDED1C}" type="pres">
      <dgm:prSet presAssocID="{714A100C-DB2B-48D9-89A3-F4B8BF3135F1}" presName="compositeA" presStyleCnt="0"/>
      <dgm:spPr/>
    </dgm:pt>
    <dgm:pt modelId="{87799137-AB82-462C-92F0-89D897BAC36B}" type="pres">
      <dgm:prSet presAssocID="{714A100C-DB2B-48D9-89A3-F4B8BF3135F1}" presName="textA" presStyleLbl="revTx" presStyleIdx="2" presStyleCnt="3">
        <dgm:presLayoutVars>
          <dgm:bulletEnabled val="1"/>
        </dgm:presLayoutVars>
      </dgm:prSet>
      <dgm:spPr/>
    </dgm:pt>
    <dgm:pt modelId="{9C4F73E7-121A-48DF-B6C1-8E57DA0923C6}" type="pres">
      <dgm:prSet presAssocID="{714A100C-DB2B-48D9-89A3-F4B8BF3135F1}" presName="circleA" presStyleLbl="node1" presStyleIdx="2" presStyleCnt="3"/>
      <dgm:spPr/>
    </dgm:pt>
    <dgm:pt modelId="{E3F44BCD-9C5A-4A8D-B5BD-DCFEA4317B38}" type="pres">
      <dgm:prSet presAssocID="{714A100C-DB2B-48D9-89A3-F4B8BF3135F1}" presName="spaceA" presStyleCnt="0"/>
      <dgm:spPr/>
    </dgm:pt>
  </dgm:ptLst>
  <dgm:cxnLst>
    <dgm:cxn modelId="{4A231103-1C6E-4A9E-9945-49FAF0D8F5B4}" type="presOf" srcId="{7BB06FCC-19C4-4B01-BF16-68BB2B0BA88C}" destId="{0A2B7FB4-F1AF-4383-80AF-B6EF40396982}" srcOrd="0" destOrd="0" presId="urn:microsoft.com/office/officeart/2005/8/layout/hProcess11"/>
    <dgm:cxn modelId="{223B522D-CE4C-49C4-B15F-44F4BA40049F}" type="presOf" srcId="{4F91E24D-B0FD-467E-87E3-5C5625207D6A}" destId="{5E7AEF87-7F48-42E3-9B16-D28F11028003}" srcOrd="0" destOrd="0" presId="urn:microsoft.com/office/officeart/2005/8/layout/hProcess11"/>
    <dgm:cxn modelId="{DD4A194D-22EA-4300-A72F-DD00061D3C42}" type="presOf" srcId="{7943065B-41C2-481C-BF0B-A73F58E1C7F7}" destId="{7BE8EB31-DF11-47CA-AD66-676327942388}" srcOrd="0" destOrd="0" presId="urn:microsoft.com/office/officeart/2005/8/layout/hProcess11"/>
    <dgm:cxn modelId="{5AD82F7C-0FFA-467C-BBBB-5B145C688608}" srcId="{7BB06FCC-19C4-4B01-BF16-68BB2B0BA88C}" destId="{7943065B-41C2-481C-BF0B-A73F58E1C7F7}" srcOrd="0" destOrd="0" parTransId="{6BFC04DE-A3FD-4B0F-8BAD-F10A13D9E481}" sibTransId="{77E64466-CC0B-4CE7-96D2-D830BD56C925}"/>
    <dgm:cxn modelId="{647050B9-E73D-467C-AAA3-59407F72FEAD}" srcId="{7BB06FCC-19C4-4B01-BF16-68BB2B0BA88C}" destId="{4F91E24D-B0FD-467E-87E3-5C5625207D6A}" srcOrd="1" destOrd="0" parTransId="{2A0CB7D9-2321-433D-A16E-FFE4D0D6CC34}" sibTransId="{D3084BE9-AE23-4BC0-8160-4D784A45C7BC}"/>
    <dgm:cxn modelId="{DA5A0BCB-D1BF-4B97-8BC1-4AECE5AA8CCA}" srcId="{7BB06FCC-19C4-4B01-BF16-68BB2B0BA88C}" destId="{714A100C-DB2B-48D9-89A3-F4B8BF3135F1}" srcOrd="2" destOrd="0" parTransId="{8C7BCD70-B660-491C-A94F-EFE3C9846E3C}" sibTransId="{6F79CFEB-44C4-4988-B0C1-00DFFA9A7E48}"/>
    <dgm:cxn modelId="{56EE4CD8-2B8A-4EBD-914C-6397F7BB71AB}" type="presOf" srcId="{714A100C-DB2B-48D9-89A3-F4B8BF3135F1}" destId="{87799137-AB82-462C-92F0-89D897BAC36B}" srcOrd="0" destOrd="0" presId="urn:microsoft.com/office/officeart/2005/8/layout/hProcess11"/>
    <dgm:cxn modelId="{6E111656-35A2-4E76-9058-8924AD0EFC10}" type="presParOf" srcId="{0A2B7FB4-F1AF-4383-80AF-B6EF40396982}" destId="{F65D7691-AB06-447E-B872-599A8C8B2AB8}" srcOrd="0" destOrd="0" presId="urn:microsoft.com/office/officeart/2005/8/layout/hProcess11"/>
    <dgm:cxn modelId="{259E03B1-C7CB-4928-BF46-0A9090F2686F}" type="presParOf" srcId="{0A2B7FB4-F1AF-4383-80AF-B6EF40396982}" destId="{714712FC-FF64-4BBF-AC03-512623799A26}" srcOrd="1" destOrd="0" presId="urn:microsoft.com/office/officeart/2005/8/layout/hProcess11"/>
    <dgm:cxn modelId="{124ADD26-1A95-4719-BB1D-CA515A83B0F3}" type="presParOf" srcId="{714712FC-FF64-4BBF-AC03-512623799A26}" destId="{9AAF7102-F435-4300-8632-EE29DDEB20A5}" srcOrd="0" destOrd="0" presId="urn:microsoft.com/office/officeart/2005/8/layout/hProcess11"/>
    <dgm:cxn modelId="{EA382818-C4B6-44CE-A93B-3E82C42A9BAF}" type="presParOf" srcId="{9AAF7102-F435-4300-8632-EE29DDEB20A5}" destId="{7BE8EB31-DF11-47CA-AD66-676327942388}" srcOrd="0" destOrd="0" presId="urn:microsoft.com/office/officeart/2005/8/layout/hProcess11"/>
    <dgm:cxn modelId="{E61F07FA-78F4-48F7-981B-8E6BC7F8B5B1}" type="presParOf" srcId="{9AAF7102-F435-4300-8632-EE29DDEB20A5}" destId="{8FB20BF8-D1F6-4C7C-9E26-BB9E5ED3FD55}" srcOrd="1" destOrd="0" presId="urn:microsoft.com/office/officeart/2005/8/layout/hProcess11"/>
    <dgm:cxn modelId="{EFC0CD74-2A19-4767-B571-1A3A28835FBF}" type="presParOf" srcId="{9AAF7102-F435-4300-8632-EE29DDEB20A5}" destId="{0ED775D2-3A73-4EB7-85EA-3CE39059299B}" srcOrd="2" destOrd="0" presId="urn:microsoft.com/office/officeart/2005/8/layout/hProcess11"/>
    <dgm:cxn modelId="{2C3994AA-8BF7-4878-BF24-EE4B0C7CFB58}" type="presParOf" srcId="{714712FC-FF64-4BBF-AC03-512623799A26}" destId="{BFD0907B-951A-4848-BBAC-1D9046214C29}" srcOrd="1" destOrd="0" presId="urn:microsoft.com/office/officeart/2005/8/layout/hProcess11"/>
    <dgm:cxn modelId="{23BD9856-14C3-445D-BEAB-9CF9E6319FA5}" type="presParOf" srcId="{714712FC-FF64-4BBF-AC03-512623799A26}" destId="{AB093D97-B9E9-4E9D-B66D-F18269528427}" srcOrd="2" destOrd="0" presId="urn:microsoft.com/office/officeart/2005/8/layout/hProcess11"/>
    <dgm:cxn modelId="{F7F5100F-3CD6-40B7-9E1D-983C86C0F220}" type="presParOf" srcId="{AB093D97-B9E9-4E9D-B66D-F18269528427}" destId="{5E7AEF87-7F48-42E3-9B16-D28F11028003}" srcOrd="0" destOrd="0" presId="urn:microsoft.com/office/officeart/2005/8/layout/hProcess11"/>
    <dgm:cxn modelId="{0AD1B2B0-BC97-4F2A-8D38-EDBC66C269E2}" type="presParOf" srcId="{AB093D97-B9E9-4E9D-B66D-F18269528427}" destId="{912614B1-7616-4951-AB17-AAAA59954599}" srcOrd="1" destOrd="0" presId="urn:microsoft.com/office/officeart/2005/8/layout/hProcess11"/>
    <dgm:cxn modelId="{C2AFDF76-0BB5-415C-AD96-8E7341250B44}" type="presParOf" srcId="{AB093D97-B9E9-4E9D-B66D-F18269528427}" destId="{0FEF830B-5880-4463-BB40-33D1142F81D1}" srcOrd="2" destOrd="0" presId="urn:microsoft.com/office/officeart/2005/8/layout/hProcess11"/>
    <dgm:cxn modelId="{7FCBC65F-9CDC-4EDA-9F6B-BC32A714F55E}" type="presParOf" srcId="{714712FC-FF64-4BBF-AC03-512623799A26}" destId="{AFC96DE6-CE8F-40F3-85FC-4E42E4A8B3D3}" srcOrd="3" destOrd="0" presId="urn:microsoft.com/office/officeart/2005/8/layout/hProcess11"/>
    <dgm:cxn modelId="{F20BFDB4-03F3-4020-A664-6CC91C0CDF07}" type="presParOf" srcId="{714712FC-FF64-4BBF-AC03-512623799A26}" destId="{85968F5A-F4CE-468F-A47D-261ED0BDED1C}" srcOrd="4" destOrd="0" presId="urn:microsoft.com/office/officeart/2005/8/layout/hProcess11"/>
    <dgm:cxn modelId="{1FA17A3F-9339-4DFC-B63B-D8CE9A9E8B57}" type="presParOf" srcId="{85968F5A-F4CE-468F-A47D-261ED0BDED1C}" destId="{87799137-AB82-462C-92F0-89D897BAC36B}" srcOrd="0" destOrd="0" presId="urn:microsoft.com/office/officeart/2005/8/layout/hProcess11"/>
    <dgm:cxn modelId="{89212C14-F5A8-4AF6-A552-37877D9FAE2E}" type="presParOf" srcId="{85968F5A-F4CE-468F-A47D-261ED0BDED1C}" destId="{9C4F73E7-121A-48DF-B6C1-8E57DA0923C6}" srcOrd="1" destOrd="0" presId="urn:microsoft.com/office/officeart/2005/8/layout/hProcess11"/>
    <dgm:cxn modelId="{1CAF9DD1-FD7B-474A-A98D-D94695815FE0}" type="presParOf" srcId="{85968F5A-F4CE-468F-A47D-261ED0BDED1C}" destId="{E3F44BCD-9C5A-4A8D-B5BD-DCFEA4317B3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F713FD-345D-4A4C-AEEE-4D929FD2E79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AFCAB7AC-47B9-458D-AD6C-7AD6FDBA8CEC}">
      <dgm:prSet custT="1"/>
      <dgm:spPr/>
      <dgm:t>
        <a:bodyPr/>
        <a:lstStyle/>
        <a:p>
          <a:pPr rtl="0"/>
          <a:r>
            <a:rPr lang="es-ES" sz="1800" b="1" i="0" u="sng" dirty="0"/>
            <a:t>Discriminación directa</a:t>
          </a:r>
          <a:r>
            <a:rPr lang="es-ES" sz="1800" b="0" i="0" dirty="0"/>
            <a:t>: el “salario femenino” ordenancista</a:t>
          </a:r>
        </a:p>
      </dgm:t>
    </dgm:pt>
    <dgm:pt modelId="{22F2F3F0-BED9-4224-9A49-E0BBC84E40DD}" type="sibTrans" cxnId="{515B12B9-377B-47B7-8795-B06FE7883D7F}">
      <dgm:prSet/>
      <dgm:spPr/>
      <dgm:t>
        <a:bodyPr/>
        <a:lstStyle/>
        <a:p>
          <a:endParaRPr lang="es-ES"/>
        </a:p>
      </dgm:t>
    </dgm:pt>
    <dgm:pt modelId="{595070D1-3579-4248-8836-91AD5ADAB602}" type="parTrans" cxnId="{515B12B9-377B-47B7-8795-B06FE7883D7F}">
      <dgm:prSet/>
      <dgm:spPr/>
      <dgm:t>
        <a:bodyPr/>
        <a:lstStyle/>
        <a:p>
          <a:endParaRPr lang="es-ES"/>
        </a:p>
      </dgm:t>
    </dgm:pt>
    <dgm:pt modelId="{ED29EA5E-D8B2-4FB4-8242-2F3BD9FEADC9}">
      <dgm:prSet custT="1"/>
      <dgm:spPr/>
      <dgm:t>
        <a:bodyPr/>
        <a:lstStyle/>
        <a:p>
          <a:pPr rtl="0"/>
          <a:r>
            <a:rPr lang="es-ES" sz="1800" b="1" i="0" u="sng" dirty="0"/>
            <a:t>Discriminación indirecta</a:t>
          </a:r>
          <a:r>
            <a:rPr lang="es-ES" sz="1800" b="0" i="0" dirty="0"/>
            <a:t>: impacto adverso para persona de un determinado sexo (o circunstancias conexas…) = el trabajo a tiempo parcial</a:t>
          </a:r>
          <a:endParaRPr lang="es-ES" sz="1800" dirty="0"/>
        </a:p>
      </dgm:t>
    </dgm:pt>
    <dgm:pt modelId="{AE3165E1-79ED-4F4E-A7AE-A9C422CBAEDD}" type="sibTrans" cxnId="{E57483BA-4DCA-4C63-8564-49B70103B72D}">
      <dgm:prSet/>
      <dgm:spPr/>
      <dgm:t>
        <a:bodyPr/>
        <a:lstStyle/>
        <a:p>
          <a:endParaRPr lang="es-ES"/>
        </a:p>
      </dgm:t>
    </dgm:pt>
    <dgm:pt modelId="{0F2CDAAA-DC8C-456D-8A70-2A688CE9986B}" type="parTrans" cxnId="{E57483BA-4DCA-4C63-8564-49B70103B72D}">
      <dgm:prSet/>
      <dgm:spPr/>
      <dgm:t>
        <a:bodyPr/>
        <a:lstStyle/>
        <a:p>
          <a:endParaRPr lang="es-ES"/>
        </a:p>
      </dgm:t>
    </dgm:pt>
    <dgm:pt modelId="{6BD1CC68-A040-4EEC-B3D1-0FB6B00FBCAA}">
      <dgm:prSet custT="1"/>
      <dgm:spPr/>
      <dgm:t>
        <a:bodyPr/>
        <a:lstStyle/>
        <a:p>
          <a:pPr rtl="0"/>
          <a:r>
            <a:rPr lang="es-ES" sz="1800" b="1" i="0" u="sng" dirty="0"/>
            <a:t>Discriminación prejuiciosa</a:t>
          </a:r>
          <a:r>
            <a:rPr lang="es-ES" sz="1800" b="0" i="0" dirty="0"/>
            <a:t>: el </a:t>
          </a:r>
          <a:r>
            <a:rPr lang="es-ES" sz="1800" b="1" i="1" dirty="0"/>
            <a:t>modelo de Becker </a:t>
          </a:r>
          <a:r>
            <a:rPr lang="es-ES" sz="1800" b="0" i="0" dirty="0"/>
            <a:t>sobre el gusto por la discriminación</a:t>
          </a:r>
          <a:endParaRPr lang="es-ES" sz="1800" dirty="0"/>
        </a:p>
      </dgm:t>
    </dgm:pt>
    <dgm:pt modelId="{33ADC210-F485-48B4-A4E2-3E6929F097DF}" type="sibTrans" cxnId="{14837671-FAE7-4264-9966-8B1026E6FF40}">
      <dgm:prSet/>
      <dgm:spPr/>
      <dgm:t>
        <a:bodyPr/>
        <a:lstStyle/>
        <a:p>
          <a:endParaRPr lang="es-ES"/>
        </a:p>
      </dgm:t>
    </dgm:pt>
    <dgm:pt modelId="{805F8B79-BC7B-4F73-BBE6-88F9141835B7}" type="parTrans" cxnId="{14837671-FAE7-4264-9966-8B1026E6FF40}">
      <dgm:prSet/>
      <dgm:spPr/>
      <dgm:t>
        <a:bodyPr/>
        <a:lstStyle/>
        <a:p>
          <a:endParaRPr lang="es-ES"/>
        </a:p>
      </dgm:t>
    </dgm:pt>
    <dgm:pt modelId="{B8B4187D-2F2D-4C49-82DB-524DF1DD789F}">
      <dgm:prSet custT="1"/>
      <dgm:spPr/>
      <dgm:t>
        <a:bodyPr/>
        <a:lstStyle/>
        <a:p>
          <a:pPr rtl="0"/>
          <a:r>
            <a:rPr lang="es-ES" sz="1800" b="1" i="0" u="sng" dirty="0"/>
            <a:t>Discriminación “estadística”</a:t>
          </a:r>
          <a:endParaRPr lang="es-ES" sz="1800" b="1" u="sng" dirty="0"/>
        </a:p>
      </dgm:t>
    </dgm:pt>
    <dgm:pt modelId="{137F40E1-F97A-42C6-95C3-C0CB545065EA}" type="sibTrans" cxnId="{AC46E5E6-2926-4187-AF69-CFD5FD4992E3}">
      <dgm:prSet/>
      <dgm:spPr/>
      <dgm:t>
        <a:bodyPr/>
        <a:lstStyle/>
        <a:p>
          <a:endParaRPr lang="es-ES"/>
        </a:p>
      </dgm:t>
    </dgm:pt>
    <dgm:pt modelId="{1B524E81-0A21-451D-A870-A82634572975}" type="parTrans" cxnId="{AC46E5E6-2926-4187-AF69-CFD5FD4992E3}">
      <dgm:prSet/>
      <dgm:spPr/>
      <dgm:t>
        <a:bodyPr/>
        <a:lstStyle/>
        <a:p>
          <a:endParaRPr lang="es-ES"/>
        </a:p>
      </dgm:t>
    </dgm:pt>
    <dgm:pt modelId="{4535F796-4294-446A-847C-32CF9824D325}">
      <dgm:prSet custT="1"/>
      <dgm:spPr/>
      <dgm:t>
        <a:bodyPr/>
        <a:lstStyle/>
        <a:p>
          <a:pPr rtl="0"/>
          <a:r>
            <a:rPr lang="es-ES" sz="1800" b="0" i="0" dirty="0"/>
            <a:t>La </a:t>
          </a:r>
          <a:r>
            <a:rPr lang="es-ES" sz="1800" b="1" i="0" u="sng" dirty="0"/>
            <a:t>discriminación por asociación</a:t>
          </a:r>
          <a:r>
            <a:rPr lang="es-ES" sz="1800" b="0" i="0" dirty="0"/>
            <a:t>: el </a:t>
          </a:r>
          <a:r>
            <a:rPr lang="es-ES" sz="1800" b="0" i="1" u="sng" dirty="0"/>
            <a:t>caso </a:t>
          </a:r>
          <a:r>
            <a:rPr lang="es-ES" sz="1800" b="0" i="1" u="sng" dirty="0" err="1"/>
            <a:t>Hakelbracht</a:t>
          </a:r>
          <a:endParaRPr lang="es-ES" sz="1800" u="sng" dirty="0"/>
        </a:p>
      </dgm:t>
    </dgm:pt>
    <dgm:pt modelId="{D4C30959-5D04-450D-963C-C0218D802E32}" type="sibTrans" cxnId="{532B10CB-C415-4B59-9D27-0887083A1EC9}">
      <dgm:prSet/>
      <dgm:spPr/>
      <dgm:t>
        <a:bodyPr/>
        <a:lstStyle/>
        <a:p>
          <a:endParaRPr lang="es-ES"/>
        </a:p>
      </dgm:t>
    </dgm:pt>
    <dgm:pt modelId="{00C5130A-D51B-4839-9A39-140475256169}" type="parTrans" cxnId="{532B10CB-C415-4B59-9D27-0887083A1EC9}">
      <dgm:prSet/>
      <dgm:spPr/>
      <dgm:t>
        <a:bodyPr/>
        <a:lstStyle/>
        <a:p>
          <a:endParaRPr lang="es-ES"/>
        </a:p>
      </dgm:t>
    </dgm:pt>
    <dgm:pt modelId="{A21AF394-7BF2-49FC-98E4-DA2B19ED45D1}">
      <dgm:prSet custT="1"/>
      <dgm:spPr/>
      <dgm:t>
        <a:bodyPr/>
        <a:lstStyle/>
        <a:p>
          <a:pPr rtl="0"/>
          <a:r>
            <a:rPr lang="es-ES" sz="1800" b="1" u="sng" dirty="0"/>
            <a:t>Discriminación múltiple o “intersectorial” = </a:t>
          </a:r>
          <a:r>
            <a:rPr lang="es-ES" sz="1800" b="0" u="sng" dirty="0"/>
            <a:t>las jornaleras de Huelva…</a:t>
          </a:r>
        </a:p>
      </dgm:t>
    </dgm:pt>
    <dgm:pt modelId="{E7E5E4C2-89E9-4A3C-9D32-99BA8830900E}" type="sibTrans" cxnId="{6849D97B-05C5-4E0F-A0D9-D836C1F2C44A}">
      <dgm:prSet/>
      <dgm:spPr/>
      <dgm:t>
        <a:bodyPr/>
        <a:lstStyle/>
        <a:p>
          <a:endParaRPr lang="es-ES"/>
        </a:p>
      </dgm:t>
    </dgm:pt>
    <dgm:pt modelId="{2D42FEFB-0432-478D-84CF-479C03C70DEF}" type="parTrans" cxnId="{6849D97B-05C5-4E0F-A0D9-D836C1F2C44A}">
      <dgm:prSet/>
      <dgm:spPr/>
      <dgm:t>
        <a:bodyPr/>
        <a:lstStyle/>
        <a:p>
          <a:endParaRPr lang="es-ES"/>
        </a:p>
      </dgm:t>
    </dgm:pt>
    <dgm:pt modelId="{4CEE6B40-550A-4D2D-8FE7-9E5E551757DF}">
      <dgm:prSet custT="1"/>
      <dgm:spPr/>
      <dgm:t>
        <a:bodyPr/>
        <a:lstStyle/>
        <a:p>
          <a:pPr rtl="0"/>
          <a:r>
            <a:rPr lang="es-ES" sz="1800" b="1" i="0" u="sng" dirty="0"/>
            <a:t>Discriminación directa “oculta” </a:t>
          </a:r>
          <a:r>
            <a:rPr lang="es-ES" sz="1800" b="0" i="0" dirty="0"/>
            <a:t>(Directiva 2006/54): “persona que sea, haya sido, o pudiera ser tratada por razón de sexo de manera menos favorable que otra en situación comparable”… = </a:t>
          </a:r>
          <a:r>
            <a:rPr lang="es-ES" sz="1800" b="1" i="0" u="sng" dirty="0"/>
            <a:t>comparador hipotético</a:t>
          </a:r>
          <a:r>
            <a:rPr lang="es-ES" sz="1800" b="0" i="0" dirty="0"/>
            <a:t>= </a:t>
          </a:r>
          <a:r>
            <a:rPr lang="es-ES" sz="1800" b="1" i="1" dirty="0"/>
            <a:t>Test “</a:t>
          </a:r>
          <a:r>
            <a:rPr lang="es-ES" sz="1800" b="1" i="1" dirty="0" err="1"/>
            <a:t>but</a:t>
          </a:r>
          <a:r>
            <a:rPr lang="es-ES" sz="1800" b="1" i="1" dirty="0"/>
            <a:t> </a:t>
          </a:r>
          <a:r>
            <a:rPr lang="es-ES" sz="1800" b="1" i="1" dirty="0" err="1"/>
            <a:t>for</a:t>
          </a:r>
          <a:r>
            <a:rPr lang="es-ES" sz="1800" b="1" i="1" dirty="0"/>
            <a:t>…”</a:t>
          </a:r>
        </a:p>
      </dgm:t>
    </dgm:pt>
    <dgm:pt modelId="{4A96DA41-E4F0-49B6-B609-77CD189B455E}" type="parTrans" cxnId="{A8BE3877-5F82-4BAC-BF59-ED43EA990536}">
      <dgm:prSet/>
      <dgm:spPr/>
      <dgm:t>
        <a:bodyPr/>
        <a:lstStyle/>
        <a:p>
          <a:endParaRPr lang="es-ES"/>
        </a:p>
      </dgm:t>
    </dgm:pt>
    <dgm:pt modelId="{13D15530-BF93-4BA7-BF6F-94DC335F0B73}" type="sibTrans" cxnId="{A8BE3877-5F82-4BAC-BF59-ED43EA990536}">
      <dgm:prSet/>
      <dgm:spPr/>
      <dgm:t>
        <a:bodyPr/>
        <a:lstStyle/>
        <a:p>
          <a:endParaRPr lang="es-ES"/>
        </a:p>
      </dgm:t>
    </dgm:pt>
    <dgm:pt modelId="{9EE20C21-28DF-4ACB-9F30-DD8BA4039B15}" type="pres">
      <dgm:prSet presAssocID="{FBF713FD-345D-4A4C-AEEE-4D929FD2E793}" presName="linear" presStyleCnt="0">
        <dgm:presLayoutVars>
          <dgm:animLvl val="lvl"/>
          <dgm:resizeHandles val="exact"/>
        </dgm:presLayoutVars>
      </dgm:prSet>
      <dgm:spPr/>
    </dgm:pt>
    <dgm:pt modelId="{F86355F2-6E7B-43E1-A5A2-DED01A6BE4BD}" type="pres">
      <dgm:prSet presAssocID="{AFCAB7AC-47B9-458D-AD6C-7AD6FDBA8CEC}" presName="parentText" presStyleLbl="node1" presStyleIdx="0" presStyleCnt="7">
        <dgm:presLayoutVars>
          <dgm:chMax val="0"/>
          <dgm:bulletEnabled val="1"/>
        </dgm:presLayoutVars>
      </dgm:prSet>
      <dgm:spPr/>
    </dgm:pt>
    <dgm:pt modelId="{C68469DC-0551-46CA-AE25-DCD4E1207761}" type="pres">
      <dgm:prSet presAssocID="{22F2F3F0-BED9-4224-9A49-E0BBC84E40DD}" presName="spacer" presStyleCnt="0"/>
      <dgm:spPr/>
    </dgm:pt>
    <dgm:pt modelId="{FF70C7F0-0F50-4460-B820-117B8E79FBF2}" type="pres">
      <dgm:prSet presAssocID="{4CEE6B40-550A-4D2D-8FE7-9E5E551757DF}" presName="parentText" presStyleLbl="node1" presStyleIdx="1" presStyleCnt="7" custLinFactY="42" custLinFactNeighborX="158" custLinFactNeighborY="100000">
        <dgm:presLayoutVars>
          <dgm:chMax val="0"/>
          <dgm:bulletEnabled val="1"/>
        </dgm:presLayoutVars>
      </dgm:prSet>
      <dgm:spPr/>
    </dgm:pt>
    <dgm:pt modelId="{289F58A5-8BBA-4742-8A00-07B5FFA61CE4}" type="pres">
      <dgm:prSet presAssocID="{13D15530-BF93-4BA7-BF6F-94DC335F0B73}" presName="spacer" presStyleCnt="0"/>
      <dgm:spPr/>
    </dgm:pt>
    <dgm:pt modelId="{7E839C2C-4FEA-489C-A551-D3598B5A4ACA}" type="pres">
      <dgm:prSet presAssocID="{ED29EA5E-D8B2-4FB4-8242-2F3BD9FEADC9}" presName="parentText" presStyleLbl="node1" presStyleIdx="2" presStyleCnt="7">
        <dgm:presLayoutVars>
          <dgm:chMax val="0"/>
          <dgm:bulletEnabled val="1"/>
        </dgm:presLayoutVars>
      </dgm:prSet>
      <dgm:spPr/>
    </dgm:pt>
    <dgm:pt modelId="{7B049D60-6CD4-4DAB-84AE-8EDB3B827A1B}" type="pres">
      <dgm:prSet presAssocID="{AE3165E1-79ED-4F4E-A7AE-A9C422CBAEDD}" presName="spacer" presStyleCnt="0"/>
      <dgm:spPr/>
    </dgm:pt>
    <dgm:pt modelId="{94972222-E2E3-413C-BE99-3EA186BD4018}" type="pres">
      <dgm:prSet presAssocID="{6BD1CC68-A040-4EEC-B3D1-0FB6B00FBCAA}" presName="parentText" presStyleLbl="node1" presStyleIdx="3" presStyleCnt="7" custLinFactNeighborX="-758" custLinFactNeighborY="87950">
        <dgm:presLayoutVars>
          <dgm:chMax val="0"/>
          <dgm:bulletEnabled val="1"/>
        </dgm:presLayoutVars>
      </dgm:prSet>
      <dgm:spPr/>
    </dgm:pt>
    <dgm:pt modelId="{D3C4EEF3-4979-4B8A-B962-CA8DFBB00E95}" type="pres">
      <dgm:prSet presAssocID="{33ADC210-F485-48B4-A4E2-3E6929F097DF}" presName="spacer" presStyleCnt="0"/>
      <dgm:spPr/>
    </dgm:pt>
    <dgm:pt modelId="{CD0C5825-984D-4813-BD61-840AD054A552}" type="pres">
      <dgm:prSet presAssocID="{B8B4187D-2F2D-4C49-82DB-524DF1DD789F}" presName="parentText" presStyleLbl="node1" presStyleIdx="4" presStyleCnt="7">
        <dgm:presLayoutVars>
          <dgm:chMax val="0"/>
          <dgm:bulletEnabled val="1"/>
        </dgm:presLayoutVars>
      </dgm:prSet>
      <dgm:spPr/>
    </dgm:pt>
    <dgm:pt modelId="{5A7DA525-1350-4CD1-BD48-B4C30701A3D7}" type="pres">
      <dgm:prSet presAssocID="{137F40E1-F97A-42C6-95C3-C0CB545065EA}" presName="spacer" presStyleCnt="0"/>
      <dgm:spPr/>
    </dgm:pt>
    <dgm:pt modelId="{17A19F59-F25C-4A99-8F5B-AD276BB2F83C}" type="pres">
      <dgm:prSet presAssocID="{A21AF394-7BF2-49FC-98E4-DA2B19ED45D1}" presName="parentText" presStyleLbl="node1" presStyleIdx="5" presStyleCnt="7" custLinFactNeighborX="632">
        <dgm:presLayoutVars>
          <dgm:chMax val="0"/>
          <dgm:bulletEnabled val="1"/>
        </dgm:presLayoutVars>
      </dgm:prSet>
      <dgm:spPr/>
    </dgm:pt>
    <dgm:pt modelId="{95A0D239-1B5B-418F-BED9-90BE4CD337A9}" type="pres">
      <dgm:prSet presAssocID="{E7E5E4C2-89E9-4A3C-9D32-99BA8830900E}" presName="spacer" presStyleCnt="0"/>
      <dgm:spPr/>
    </dgm:pt>
    <dgm:pt modelId="{8FFF7AD2-F1D3-4D51-AA03-C69C7A3982BC}" type="pres">
      <dgm:prSet presAssocID="{4535F796-4294-446A-847C-32CF9824D325}" presName="parentText" presStyleLbl="node1" presStyleIdx="6" presStyleCnt="7">
        <dgm:presLayoutVars>
          <dgm:chMax val="0"/>
          <dgm:bulletEnabled val="1"/>
        </dgm:presLayoutVars>
      </dgm:prSet>
      <dgm:spPr/>
    </dgm:pt>
  </dgm:ptLst>
  <dgm:cxnLst>
    <dgm:cxn modelId="{85EA6E5B-C519-46EE-A142-7C8BA0388EE4}" type="presOf" srcId="{4CEE6B40-550A-4D2D-8FE7-9E5E551757DF}" destId="{FF70C7F0-0F50-4460-B820-117B8E79FBF2}" srcOrd="0" destOrd="0" presId="urn:microsoft.com/office/officeart/2005/8/layout/vList2"/>
    <dgm:cxn modelId="{1A28736C-3509-4150-8FF4-7AB7DEFE17B6}" type="presOf" srcId="{A21AF394-7BF2-49FC-98E4-DA2B19ED45D1}" destId="{17A19F59-F25C-4A99-8F5B-AD276BB2F83C}" srcOrd="0" destOrd="0" presId="urn:microsoft.com/office/officeart/2005/8/layout/vList2"/>
    <dgm:cxn modelId="{14837671-FAE7-4264-9966-8B1026E6FF40}" srcId="{FBF713FD-345D-4A4C-AEEE-4D929FD2E793}" destId="{6BD1CC68-A040-4EEC-B3D1-0FB6B00FBCAA}" srcOrd="3" destOrd="0" parTransId="{805F8B79-BC7B-4F73-BBE6-88F9141835B7}" sibTransId="{33ADC210-F485-48B4-A4E2-3E6929F097DF}"/>
    <dgm:cxn modelId="{8B08C056-DA1F-426B-824F-FEC681680CB2}" type="presOf" srcId="{6BD1CC68-A040-4EEC-B3D1-0FB6B00FBCAA}" destId="{94972222-E2E3-413C-BE99-3EA186BD4018}" srcOrd="0" destOrd="0" presId="urn:microsoft.com/office/officeart/2005/8/layout/vList2"/>
    <dgm:cxn modelId="{A8BE3877-5F82-4BAC-BF59-ED43EA990536}" srcId="{FBF713FD-345D-4A4C-AEEE-4D929FD2E793}" destId="{4CEE6B40-550A-4D2D-8FE7-9E5E551757DF}" srcOrd="1" destOrd="0" parTransId="{4A96DA41-E4F0-49B6-B609-77CD189B455E}" sibTransId="{13D15530-BF93-4BA7-BF6F-94DC335F0B73}"/>
    <dgm:cxn modelId="{6849D97B-05C5-4E0F-A0D9-D836C1F2C44A}" srcId="{FBF713FD-345D-4A4C-AEEE-4D929FD2E793}" destId="{A21AF394-7BF2-49FC-98E4-DA2B19ED45D1}" srcOrd="5" destOrd="0" parTransId="{2D42FEFB-0432-478D-84CF-479C03C70DEF}" sibTransId="{E7E5E4C2-89E9-4A3C-9D32-99BA8830900E}"/>
    <dgm:cxn modelId="{54D02E89-9ED7-42DD-8EAB-DBBC8AEF87D0}" type="presOf" srcId="{4535F796-4294-446A-847C-32CF9824D325}" destId="{8FFF7AD2-F1D3-4D51-AA03-C69C7A3982BC}" srcOrd="0" destOrd="0" presId="urn:microsoft.com/office/officeart/2005/8/layout/vList2"/>
    <dgm:cxn modelId="{561AFDAB-4AF5-4A8A-86A3-737DEE09A5CE}" type="presOf" srcId="{ED29EA5E-D8B2-4FB4-8242-2F3BD9FEADC9}" destId="{7E839C2C-4FEA-489C-A551-D3598B5A4ACA}" srcOrd="0" destOrd="0" presId="urn:microsoft.com/office/officeart/2005/8/layout/vList2"/>
    <dgm:cxn modelId="{5F7747B7-A2C1-4D62-9E1A-77F025F12740}" type="presOf" srcId="{AFCAB7AC-47B9-458D-AD6C-7AD6FDBA8CEC}" destId="{F86355F2-6E7B-43E1-A5A2-DED01A6BE4BD}" srcOrd="0" destOrd="0" presId="urn:microsoft.com/office/officeart/2005/8/layout/vList2"/>
    <dgm:cxn modelId="{515B12B9-377B-47B7-8795-B06FE7883D7F}" srcId="{FBF713FD-345D-4A4C-AEEE-4D929FD2E793}" destId="{AFCAB7AC-47B9-458D-AD6C-7AD6FDBA8CEC}" srcOrd="0" destOrd="0" parTransId="{595070D1-3579-4248-8836-91AD5ADAB602}" sibTransId="{22F2F3F0-BED9-4224-9A49-E0BBC84E40DD}"/>
    <dgm:cxn modelId="{E57483BA-4DCA-4C63-8564-49B70103B72D}" srcId="{FBF713FD-345D-4A4C-AEEE-4D929FD2E793}" destId="{ED29EA5E-D8B2-4FB4-8242-2F3BD9FEADC9}" srcOrd="2" destOrd="0" parTransId="{0F2CDAAA-DC8C-456D-8A70-2A688CE9986B}" sibTransId="{AE3165E1-79ED-4F4E-A7AE-A9C422CBAEDD}"/>
    <dgm:cxn modelId="{532B10CB-C415-4B59-9D27-0887083A1EC9}" srcId="{FBF713FD-345D-4A4C-AEEE-4D929FD2E793}" destId="{4535F796-4294-446A-847C-32CF9824D325}" srcOrd="6" destOrd="0" parTransId="{00C5130A-D51B-4839-9A39-140475256169}" sibTransId="{D4C30959-5D04-450D-963C-C0218D802E32}"/>
    <dgm:cxn modelId="{9A22FFE5-9D29-4A8C-94C6-18A908E558A7}" type="presOf" srcId="{FBF713FD-345D-4A4C-AEEE-4D929FD2E793}" destId="{9EE20C21-28DF-4ACB-9F30-DD8BA4039B15}" srcOrd="0" destOrd="0" presId="urn:microsoft.com/office/officeart/2005/8/layout/vList2"/>
    <dgm:cxn modelId="{AC46E5E6-2926-4187-AF69-CFD5FD4992E3}" srcId="{FBF713FD-345D-4A4C-AEEE-4D929FD2E793}" destId="{B8B4187D-2F2D-4C49-82DB-524DF1DD789F}" srcOrd="4" destOrd="0" parTransId="{1B524E81-0A21-451D-A870-A82634572975}" sibTransId="{137F40E1-F97A-42C6-95C3-C0CB545065EA}"/>
    <dgm:cxn modelId="{6D06F4F4-4C6D-4F96-8B13-B29BAE8D2E05}" type="presOf" srcId="{B8B4187D-2F2D-4C49-82DB-524DF1DD789F}" destId="{CD0C5825-984D-4813-BD61-840AD054A552}" srcOrd="0" destOrd="0" presId="urn:microsoft.com/office/officeart/2005/8/layout/vList2"/>
    <dgm:cxn modelId="{D031253D-EE89-4493-8F8F-A55B2E322A65}" type="presParOf" srcId="{9EE20C21-28DF-4ACB-9F30-DD8BA4039B15}" destId="{F86355F2-6E7B-43E1-A5A2-DED01A6BE4BD}" srcOrd="0" destOrd="0" presId="urn:microsoft.com/office/officeart/2005/8/layout/vList2"/>
    <dgm:cxn modelId="{26F4F1C5-8EB1-4F9B-B87F-63C30CEF0CF4}" type="presParOf" srcId="{9EE20C21-28DF-4ACB-9F30-DD8BA4039B15}" destId="{C68469DC-0551-46CA-AE25-DCD4E1207761}" srcOrd="1" destOrd="0" presId="urn:microsoft.com/office/officeart/2005/8/layout/vList2"/>
    <dgm:cxn modelId="{10EF4B9B-4F8D-4F3C-B330-DF8908B92F15}" type="presParOf" srcId="{9EE20C21-28DF-4ACB-9F30-DD8BA4039B15}" destId="{FF70C7F0-0F50-4460-B820-117B8E79FBF2}" srcOrd="2" destOrd="0" presId="urn:microsoft.com/office/officeart/2005/8/layout/vList2"/>
    <dgm:cxn modelId="{D390B1BE-3438-4544-AC83-F7177CD3010E}" type="presParOf" srcId="{9EE20C21-28DF-4ACB-9F30-DD8BA4039B15}" destId="{289F58A5-8BBA-4742-8A00-07B5FFA61CE4}" srcOrd="3" destOrd="0" presId="urn:microsoft.com/office/officeart/2005/8/layout/vList2"/>
    <dgm:cxn modelId="{7975878A-5C12-45E2-AEDC-E68F9BFF20B9}" type="presParOf" srcId="{9EE20C21-28DF-4ACB-9F30-DD8BA4039B15}" destId="{7E839C2C-4FEA-489C-A551-D3598B5A4ACA}" srcOrd="4" destOrd="0" presId="urn:microsoft.com/office/officeart/2005/8/layout/vList2"/>
    <dgm:cxn modelId="{45B56079-8C0E-459A-8D73-FD8968FED44E}" type="presParOf" srcId="{9EE20C21-28DF-4ACB-9F30-DD8BA4039B15}" destId="{7B049D60-6CD4-4DAB-84AE-8EDB3B827A1B}" srcOrd="5" destOrd="0" presId="urn:microsoft.com/office/officeart/2005/8/layout/vList2"/>
    <dgm:cxn modelId="{394E553F-56C0-4ADA-AC09-BB8D093AAC9A}" type="presParOf" srcId="{9EE20C21-28DF-4ACB-9F30-DD8BA4039B15}" destId="{94972222-E2E3-413C-BE99-3EA186BD4018}" srcOrd="6" destOrd="0" presId="urn:microsoft.com/office/officeart/2005/8/layout/vList2"/>
    <dgm:cxn modelId="{8216B768-3ADC-4C48-8C1B-0FD929F81131}" type="presParOf" srcId="{9EE20C21-28DF-4ACB-9F30-DD8BA4039B15}" destId="{D3C4EEF3-4979-4B8A-B962-CA8DFBB00E95}" srcOrd="7" destOrd="0" presId="urn:microsoft.com/office/officeart/2005/8/layout/vList2"/>
    <dgm:cxn modelId="{2E26E88F-EA97-445A-A435-CD55254C1AF2}" type="presParOf" srcId="{9EE20C21-28DF-4ACB-9F30-DD8BA4039B15}" destId="{CD0C5825-984D-4813-BD61-840AD054A552}" srcOrd="8" destOrd="0" presId="urn:microsoft.com/office/officeart/2005/8/layout/vList2"/>
    <dgm:cxn modelId="{5677832F-76C1-4E68-B940-248C879DE8B8}" type="presParOf" srcId="{9EE20C21-28DF-4ACB-9F30-DD8BA4039B15}" destId="{5A7DA525-1350-4CD1-BD48-B4C30701A3D7}" srcOrd="9" destOrd="0" presId="urn:microsoft.com/office/officeart/2005/8/layout/vList2"/>
    <dgm:cxn modelId="{9BFCAB5C-4D4A-40FD-BC26-782F4C9A4422}" type="presParOf" srcId="{9EE20C21-28DF-4ACB-9F30-DD8BA4039B15}" destId="{17A19F59-F25C-4A99-8F5B-AD276BB2F83C}" srcOrd="10" destOrd="0" presId="urn:microsoft.com/office/officeart/2005/8/layout/vList2"/>
    <dgm:cxn modelId="{2C48F0DE-9CB7-4B2B-9082-853816BA6C6C}" type="presParOf" srcId="{9EE20C21-28DF-4ACB-9F30-DD8BA4039B15}" destId="{95A0D239-1B5B-418F-BED9-90BE4CD337A9}" srcOrd="11" destOrd="0" presId="urn:microsoft.com/office/officeart/2005/8/layout/vList2"/>
    <dgm:cxn modelId="{EBF65FC6-BDD3-4CBE-86E4-BCFF2BAEAB7C}" type="presParOf" srcId="{9EE20C21-28DF-4ACB-9F30-DD8BA4039B15}" destId="{8FFF7AD2-F1D3-4D51-AA03-C69C7A3982B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DFDF43E-FD87-4844-9D03-516C96C589B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D403041F-80DD-4937-B6BA-C3F6CF186F46}">
      <dgm:prSet/>
      <dgm:spPr/>
      <dgm:t>
        <a:bodyPr/>
        <a:lstStyle/>
        <a:p>
          <a:r>
            <a:rPr lang="es-ES" b="1" u="sng" dirty="0"/>
            <a:t>El deporte profesional: el caso del fútbol</a:t>
          </a:r>
          <a:endParaRPr lang="es-ES" dirty="0"/>
        </a:p>
      </dgm:t>
    </dgm:pt>
    <dgm:pt modelId="{D5EC4305-8C23-49C8-93EC-67AEC18CADB4}" type="parTrans" cxnId="{BF9FD4D0-70FA-484D-8D67-639CCA0BC490}">
      <dgm:prSet/>
      <dgm:spPr/>
      <dgm:t>
        <a:bodyPr/>
        <a:lstStyle/>
        <a:p>
          <a:endParaRPr lang="es-ES"/>
        </a:p>
      </dgm:t>
    </dgm:pt>
    <dgm:pt modelId="{0C7FEC65-A337-4FDB-A053-DB23DC381187}" type="sibTrans" cxnId="{BF9FD4D0-70FA-484D-8D67-639CCA0BC490}">
      <dgm:prSet/>
      <dgm:spPr/>
      <dgm:t>
        <a:bodyPr/>
        <a:lstStyle/>
        <a:p>
          <a:endParaRPr lang="es-ES"/>
        </a:p>
      </dgm:t>
    </dgm:pt>
    <dgm:pt modelId="{E39A2C7A-0E54-4678-ABDA-9E468740BCF9}">
      <dgm:prSet/>
      <dgm:spPr/>
      <dgm:t>
        <a:bodyPr/>
        <a:lstStyle/>
        <a:p>
          <a:r>
            <a:rPr lang="es-ES" dirty="0"/>
            <a:t>las tres jugadoras que más cobran perciben en un año casi siete veces menos que Messi en un mes</a:t>
          </a:r>
        </a:p>
      </dgm:t>
    </dgm:pt>
    <dgm:pt modelId="{3E940614-9049-43FC-8F35-5A73580D44BB}" type="parTrans" cxnId="{A807A44D-4756-4149-B8FE-59DCFC93DA72}">
      <dgm:prSet/>
      <dgm:spPr/>
      <dgm:t>
        <a:bodyPr/>
        <a:lstStyle/>
        <a:p>
          <a:endParaRPr lang="es-ES"/>
        </a:p>
      </dgm:t>
    </dgm:pt>
    <dgm:pt modelId="{12620826-8918-45F7-89F0-C50F67C2CDC6}" type="sibTrans" cxnId="{A807A44D-4756-4149-B8FE-59DCFC93DA72}">
      <dgm:prSet/>
      <dgm:spPr/>
      <dgm:t>
        <a:bodyPr/>
        <a:lstStyle/>
        <a:p>
          <a:endParaRPr lang="es-ES"/>
        </a:p>
      </dgm:t>
    </dgm:pt>
    <dgm:pt modelId="{A0B92A46-9EEE-43EB-9671-7D917607232B}">
      <dgm:prSet/>
      <dgm:spPr/>
      <dgm:t>
        <a:bodyPr/>
        <a:lstStyle/>
        <a:p>
          <a:r>
            <a:rPr lang="es-ES" dirty="0"/>
            <a:t>prácticamente la mitad de las futbolistas de élite no cobra un sueldo de forma regular</a:t>
          </a:r>
        </a:p>
      </dgm:t>
    </dgm:pt>
    <dgm:pt modelId="{B2B02DF8-6570-42B6-A92A-3ED682124015}" type="parTrans" cxnId="{936E90C5-B81E-4967-9807-AFE80440BBE8}">
      <dgm:prSet/>
      <dgm:spPr/>
      <dgm:t>
        <a:bodyPr/>
        <a:lstStyle/>
        <a:p>
          <a:endParaRPr lang="es-ES"/>
        </a:p>
      </dgm:t>
    </dgm:pt>
    <dgm:pt modelId="{505192E6-93F5-4CCB-8B02-841336416250}" type="sibTrans" cxnId="{936E90C5-B81E-4967-9807-AFE80440BBE8}">
      <dgm:prSet/>
      <dgm:spPr/>
      <dgm:t>
        <a:bodyPr/>
        <a:lstStyle/>
        <a:p>
          <a:endParaRPr lang="es-ES"/>
        </a:p>
      </dgm:t>
    </dgm:pt>
    <dgm:pt modelId="{B6E32E46-756C-4960-A644-2199022CE475}">
      <dgm:prSet/>
      <dgm:spPr/>
      <dgm:t>
        <a:bodyPr/>
        <a:lstStyle/>
        <a:p>
          <a:r>
            <a:rPr lang="es-ES"/>
            <a:t>y el 31% apenas alcanza los 500 euros al mes</a:t>
          </a:r>
          <a:endParaRPr lang="es-ES" dirty="0"/>
        </a:p>
      </dgm:t>
    </dgm:pt>
    <dgm:pt modelId="{B7DEDA65-9B94-4A99-9339-B4D648389A43}" type="parTrans" cxnId="{B89302CE-23A1-4EA7-AAE4-98BE415D203F}">
      <dgm:prSet/>
      <dgm:spPr/>
      <dgm:t>
        <a:bodyPr/>
        <a:lstStyle/>
        <a:p>
          <a:endParaRPr lang="es-ES"/>
        </a:p>
      </dgm:t>
    </dgm:pt>
    <dgm:pt modelId="{9AB6AD6B-9AD5-4829-8DB4-2160A2A2FE81}" type="sibTrans" cxnId="{B89302CE-23A1-4EA7-AAE4-98BE415D203F}">
      <dgm:prSet/>
      <dgm:spPr/>
      <dgm:t>
        <a:bodyPr/>
        <a:lstStyle/>
        <a:p>
          <a:endParaRPr lang="es-ES"/>
        </a:p>
      </dgm:t>
    </dgm:pt>
    <dgm:pt modelId="{7BD80CB9-4E03-4DE5-8E46-DEA21CB47B89}" type="pres">
      <dgm:prSet presAssocID="{6DFDF43E-FD87-4844-9D03-516C96C589BD}" presName="linear" presStyleCnt="0">
        <dgm:presLayoutVars>
          <dgm:animLvl val="lvl"/>
          <dgm:resizeHandles val="exact"/>
        </dgm:presLayoutVars>
      </dgm:prSet>
      <dgm:spPr/>
    </dgm:pt>
    <dgm:pt modelId="{215725B5-F154-43E8-9AF4-5B5FDCDA2D5E}" type="pres">
      <dgm:prSet presAssocID="{D403041F-80DD-4937-B6BA-C3F6CF186F46}" presName="parentText" presStyleLbl="node1" presStyleIdx="0" presStyleCnt="1">
        <dgm:presLayoutVars>
          <dgm:chMax val="0"/>
          <dgm:bulletEnabled val="1"/>
        </dgm:presLayoutVars>
      </dgm:prSet>
      <dgm:spPr/>
    </dgm:pt>
    <dgm:pt modelId="{8B93DD5A-B85A-4D92-9D34-2A4B8DB5BD90}" type="pres">
      <dgm:prSet presAssocID="{D403041F-80DD-4937-B6BA-C3F6CF186F46}" presName="childText" presStyleLbl="revTx" presStyleIdx="0" presStyleCnt="1">
        <dgm:presLayoutVars>
          <dgm:bulletEnabled val="1"/>
        </dgm:presLayoutVars>
      </dgm:prSet>
      <dgm:spPr/>
    </dgm:pt>
  </dgm:ptLst>
  <dgm:cxnLst>
    <dgm:cxn modelId="{1B29D303-69E8-4BD8-A526-3CDAE3C8598A}" type="presOf" srcId="{B6E32E46-756C-4960-A644-2199022CE475}" destId="{8B93DD5A-B85A-4D92-9D34-2A4B8DB5BD90}" srcOrd="0" destOrd="2" presId="urn:microsoft.com/office/officeart/2005/8/layout/vList2"/>
    <dgm:cxn modelId="{3AE99118-547A-4CE8-BEF0-D72E6F6ADE9D}" type="presOf" srcId="{6DFDF43E-FD87-4844-9D03-516C96C589BD}" destId="{7BD80CB9-4E03-4DE5-8E46-DEA21CB47B89}" srcOrd="0" destOrd="0" presId="urn:microsoft.com/office/officeart/2005/8/layout/vList2"/>
    <dgm:cxn modelId="{CC3CF624-10A4-44B1-A00A-56A5EE742B62}" type="presOf" srcId="{A0B92A46-9EEE-43EB-9671-7D917607232B}" destId="{8B93DD5A-B85A-4D92-9D34-2A4B8DB5BD90}" srcOrd="0" destOrd="1" presId="urn:microsoft.com/office/officeart/2005/8/layout/vList2"/>
    <dgm:cxn modelId="{A807A44D-4756-4149-B8FE-59DCFC93DA72}" srcId="{D403041F-80DD-4937-B6BA-C3F6CF186F46}" destId="{E39A2C7A-0E54-4678-ABDA-9E468740BCF9}" srcOrd="0" destOrd="0" parTransId="{3E940614-9049-43FC-8F35-5A73580D44BB}" sibTransId="{12620826-8918-45F7-89F0-C50F67C2CDC6}"/>
    <dgm:cxn modelId="{24A42A9D-A1B7-45CB-963F-19C45F53BCCE}" type="presOf" srcId="{D403041F-80DD-4937-B6BA-C3F6CF186F46}" destId="{215725B5-F154-43E8-9AF4-5B5FDCDA2D5E}" srcOrd="0" destOrd="0" presId="urn:microsoft.com/office/officeart/2005/8/layout/vList2"/>
    <dgm:cxn modelId="{936E90C5-B81E-4967-9807-AFE80440BBE8}" srcId="{D403041F-80DD-4937-B6BA-C3F6CF186F46}" destId="{A0B92A46-9EEE-43EB-9671-7D917607232B}" srcOrd="1" destOrd="0" parTransId="{B2B02DF8-6570-42B6-A92A-3ED682124015}" sibTransId="{505192E6-93F5-4CCB-8B02-841336416250}"/>
    <dgm:cxn modelId="{B89302CE-23A1-4EA7-AAE4-98BE415D203F}" srcId="{D403041F-80DD-4937-B6BA-C3F6CF186F46}" destId="{B6E32E46-756C-4960-A644-2199022CE475}" srcOrd="2" destOrd="0" parTransId="{B7DEDA65-9B94-4A99-9339-B4D648389A43}" sibTransId="{9AB6AD6B-9AD5-4829-8DB4-2160A2A2FE81}"/>
    <dgm:cxn modelId="{BF9FD4D0-70FA-484D-8D67-639CCA0BC490}" srcId="{6DFDF43E-FD87-4844-9D03-516C96C589BD}" destId="{D403041F-80DD-4937-B6BA-C3F6CF186F46}" srcOrd="0" destOrd="0" parTransId="{D5EC4305-8C23-49C8-93EC-67AEC18CADB4}" sibTransId="{0C7FEC65-A337-4FDB-A053-DB23DC381187}"/>
    <dgm:cxn modelId="{6A51A2F8-C732-4836-B4DA-605265FDC390}" type="presOf" srcId="{E39A2C7A-0E54-4678-ABDA-9E468740BCF9}" destId="{8B93DD5A-B85A-4D92-9D34-2A4B8DB5BD90}" srcOrd="0" destOrd="0" presId="urn:microsoft.com/office/officeart/2005/8/layout/vList2"/>
    <dgm:cxn modelId="{738A94F6-8E8F-4E6A-B648-C49B46CA9A09}" type="presParOf" srcId="{7BD80CB9-4E03-4DE5-8E46-DEA21CB47B89}" destId="{215725B5-F154-43E8-9AF4-5B5FDCDA2D5E}" srcOrd="0" destOrd="0" presId="urn:microsoft.com/office/officeart/2005/8/layout/vList2"/>
    <dgm:cxn modelId="{A3F6AA9D-88A8-428C-A569-8A781059E15B}" type="presParOf" srcId="{7BD80CB9-4E03-4DE5-8E46-DEA21CB47B89}" destId="{8B93DD5A-B85A-4D92-9D34-2A4B8DB5BD9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0B1DADA-87B7-4349-A18C-864A52E012CA}"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s-ES"/>
        </a:p>
      </dgm:t>
    </dgm:pt>
    <dgm:pt modelId="{D73557FD-4EEB-4ED0-9425-78D9D7054403}">
      <dgm:prSet/>
      <dgm:spPr/>
      <dgm:t>
        <a:bodyPr/>
        <a:lstStyle/>
        <a:p>
          <a:pPr rtl="0"/>
          <a:r>
            <a:rPr lang="es-ES" b="1" u="sng" dirty="0"/>
            <a:t>FALTA DE CLARIDAD EN LOS CONCEPTOS </a:t>
          </a:r>
          <a:r>
            <a:rPr lang="es-ES" dirty="0"/>
            <a:t>RETRIBUTIVOS</a:t>
          </a:r>
        </a:p>
      </dgm:t>
    </dgm:pt>
    <dgm:pt modelId="{30D5B160-E053-43E1-A2AA-A74F64E2C0E8}" type="parTrans" cxnId="{F6CD10A4-DDAD-49FA-8051-E065FE406042}">
      <dgm:prSet/>
      <dgm:spPr/>
      <dgm:t>
        <a:bodyPr/>
        <a:lstStyle/>
        <a:p>
          <a:endParaRPr lang="es-ES"/>
        </a:p>
      </dgm:t>
    </dgm:pt>
    <dgm:pt modelId="{74671514-591F-4C79-AF2B-296FC6ED4065}" type="sibTrans" cxnId="{F6CD10A4-DDAD-49FA-8051-E065FE406042}">
      <dgm:prSet/>
      <dgm:spPr/>
      <dgm:t>
        <a:bodyPr/>
        <a:lstStyle/>
        <a:p>
          <a:endParaRPr lang="es-ES"/>
        </a:p>
      </dgm:t>
    </dgm:pt>
    <dgm:pt modelId="{A7F778DE-7A2C-4EEF-88A2-689C9A368C64}">
      <dgm:prSet/>
      <dgm:spPr/>
      <dgm:t>
        <a:bodyPr/>
        <a:lstStyle/>
        <a:p>
          <a:pPr rtl="0"/>
          <a:r>
            <a:rPr lang="es-ES" dirty="0"/>
            <a:t>CONCEPTOS DE ATRIBUCION </a:t>
          </a:r>
          <a:r>
            <a:rPr lang="es-ES" b="1" i="1" dirty="0"/>
            <a:t>DISCRECIONAL</a:t>
          </a:r>
        </a:p>
      </dgm:t>
    </dgm:pt>
    <dgm:pt modelId="{24C05356-A5E3-4BE9-826E-3D5B64EF4E5E}" type="parTrans" cxnId="{4CF8BDFA-0D02-409A-AF04-F937B3385B0E}">
      <dgm:prSet/>
      <dgm:spPr/>
      <dgm:t>
        <a:bodyPr/>
        <a:lstStyle/>
        <a:p>
          <a:endParaRPr lang="es-ES"/>
        </a:p>
      </dgm:t>
    </dgm:pt>
    <dgm:pt modelId="{09ECDC69-06AF-4D0D-9CE6-8845AC6FB197}" type="sibTrans" cxnId="{4CF8BDFA-0D02-409A-AF04-F937B3385B0E}">
      <dgm:prSet/>
      <dgm:spPr/>
      <dgm:t>
        <a:bodyPr/>
        <a:lstStyle/>
        <a:p>
          <a:endParaRPr lang="es-ES"/>
        </a:p>
      </dgm:t>
    </dgm:pt>
    <dgm:pt modelId="{8F564DC4-CF05-437D-AAC1-F7E36E26929B}">
      <dgm:prSet/>
      <dgm:spPr/>
      <dgm:t>
        <a:bodyPr/>
        <a:lstStyle/>
        <a:p>
          <a:pPr rtl="0"/>
          <a:r>
            <a:rPr lang="es-ES" b="1" dirty="0"/>
            <a:t>FALTA DE TRANSPARENCIA</a:t>
          </a:r>
        </a:p>
      </dgm:t>
    </dgm:pt>
    <dgm:pt modelId="{24C88A7A-6A76-42D8-BD98-CF4607EFFFDC}" type="parTrans" cxnId="{4FD47013-B614-4B2D-B2EF-C9624AD94EB0}">
      <dgm:prSet/>
      <dgm:spPr/>
      <dgm:t>
        <a:bodyPr/>
        <a:lstStyle/>
        <a:p>
          <a:endParaRPr lang="es-ES"/>
        </a:p>
      </dgm:t>
    </dgm:pt>
    <dgm:pt modelId="{E0B32BDD-FE0B-4505-AC84-02F2B9394F6B}" type="sibTrans" cxnId="{4FD47013-B614-4B2D-B2EF-C9624AD94EB0}">
      <dgm:prSet/>
      <dgm:spPr/>
      <dgm:t>
        <a:bodyPr/>
        <a:lstStyle/>
        <a:p>
          <a:endParaRPr lang="es-ES"/>
        </a:p>
      </dgm:t>
    </dgm:pt>
    <dgm:pt modelId="{64434CBF-FA23-4AB6-94B4-41ADA0C5C33E}">
      <dgm:prSet/>
      <dgm:spPr/>
      <dgm:t>
        <a:bodyPr/>
        <a:lstStyle/>
        <a:p>
          <a:pPr rtl="0"/>
          <a:r>
            <a:rPr lang="es-ES" b="1" i="0" dirty="0"/>
            <a:t>POLÍTICAS RETRIBUTIVAS UNILATERALES E INDIVIDUALIZADAS (PLANES DE CARRERA Y RETRIBUCIÓN DE EMPRESA)</a:t>
          </a:r>
        </a:p>
      </dgm:t>
    </dgm:pt>
    <dgm:pt modelId="{5823E045-C0BE-492B-8FDF-A4B852CB7CEB}" type="parTrans" cxnId="{4AB42E51-80CE-4D7C-A5AF-CE6802AEF6C4}">
      <dgm:prSet/>
      <dgm:spPr/>
      <dgm:t>
        <a:bodyPr/>
        <a:lstStyle/>
        <a:p>
          <a:endParaRPr lang="es-ES"/>
        </a:p>
      </dgm:t>
    </dgm:pt>
    <dgm:pt modelId="{485A2ABE-9E13-4E15-870B-199C522750F0}" type="sibTrans" cxnId="{4AB42E51-80CE-4D7C-A5AF-CE6802AEF6C4}">
      <dgm:prSet/>
      <dgm:spPr/>
      <dgm:t>
        <a:bodyPr/>
        <a:lstStyle/>
        <a:p>
          <a:endParaRPr lang="es-ES"/>
        </a:p>
      </dgm:t>
    </dgm:pt>
    <dgm:pt modelId="{2CC8A286-9A6E-4981-8455-00AF82A006E4}" type="pres">
      <dgm:prSet presAssocID="{40B1DADA-87B7-4349-A18C-864A52E012CA}" presName="Name0" presStyleCnt="0">
        <dgm:presLayoutVars>
          <dgm:dir/>
          <dgm:resizeHandles val="exact"/>
        </dgm:presLayoutVars>
      </dgm:prSet>
      <dgm:spPr/>
    </dgm:pt>
    <dgm:pt modelId="{26D65364-4E93-4868-8472-D51014717767}" type="pres">
      <dgm:prSet presAssocID="{D73557FD-4EEB-4ED0-9425-78D9D7054403}" presName="node" presStyleLbl="node1" presStyleIdx="0" presStyleCnt="4">
        <dgm:presLayoutVars>
          <dgm:bulletEnabled val="1"/>
        </dgm:presLayoutVars>
      </dgm:prSet>
      <dgm:spPr/>
    </dgm:pt>
    <dgm:pt modelId="{08EDAE1E-A437-4380-A3E8-F707A2C1F405}" type="pres">
      <dgm:prSet presAssocID="{74671514-591F-4C79-AF2B-296FC6ED4065}" presName="sibTrans" presStyleCnt="0"/>
      <dgm:spPr/>
    </dgm:pt>
    <dgm:pt modelId="{52222767-5AA1-40A9-840F-7310687294E1}" type="pres">
      <dgm:prSet presAssocID="{A7F778DE-7A2C-4EEF-88A2-689C9A368C64}" presName="node" presStyleLbl="node1" presStyleIdx="1" presStyleCnt="4">
        <dgm:presLayoutVars>
          <dgm:bulletEnabled val="1"/>
        </dgm:presLayoutVars>
      </dgm:prSet>
      <dgm:spPr/>
    </dgm:pt>
    <dgm:pt modelId="{BACFE89B-80C2-43C5-B9CF-3EAB223939C6}" type="pres">
      <dgm:prSet presAssocID="{09ECDC69-06AF-4D0D-9CE6-8845AC6FB197}" presName="sibTrans" presStyleCnt="0"/>
      <dgm:spPr/>
    </dgm:pt>
    <dgm:pt modelId="{93ED2BFA-E099-4C74-BAA2-6F35C4EDE6D2}" type="pres">
      <dgm:prSet presAssocID="{64434CBF-FA23-4AB6-94B4-41ADA0C5C33E}" presName="node" presStyleLbl="node1" presStyleIdx="2" presStyleCnt="4">
        <dgm:presLayoutVars>
          <dgm:bulletEnabled val="1"/>
        </dgm:presLayoutVars>
      </dgm:prSet>
      <dgm:spPr/>
    </dgm:pt>
    <dgm:pt modelId="{F05A0DEA-ABB9-4A67-981B-800C3E658E9C}" type="pres">
      <dgm:prSet presAssocID="{485A2ABE-9E13-4E15-870B-199C522750F0}" presName="sibTrans" presStyleCnt="0"/>
      <dgm:spPr/>
    </dgm:pt>
    <dgm:pt modelId="{C823AB93-EDCE-480E-9F6C-D4A67CD86D33}" type="pres">
      <dgm:prSet presAssocID="{8F564DC4-CF05-437D-AAC1-F7E36E26929B}" presName="node" presStyleLbl="node1" presStyleIdx="3" presStyleCnt="4">
        <dgm:presLayoutVars>
          <dgm:bulletEnabled val="1"/>
        </dgm:presLayoutVars>
      </dgm:prSet>
      <dgm:spPr/>
    </dgm:pt>
  </dgm:ptLst>
  <dgm:cxnLst>
    <dgm:cxn modelId="{E9B2630C-1E6C-4317-8E28-6439055CB864}" type="presOf" srcId="{A7F778DE-7A2C-4EEF-88A2-689C9A368C64}" destId="{52222767-5AA1-40A9-840F-7310687294E1}" srcOrd="0" destOrd="0" presId="urn:microsoft.com/office/officeart/2005/8/layout/hList6"/>
    <dgm:cxn modelId="{4FD47013-B614-4B2D-B2EF-C9624AD94EB0}" srcId="{40B1DADA-87B7-4349-A18C-864A52E012CA}" destId="{8F564DC4-CF05-437D-AAC1-F7E36E26929B}" srcOrd="3" destOrd="0" parTransId="{24C88A7A-6A76-42D8-BD98-CF4607EFFFDC}" sibTransId="{E0B32BDD-FE0B-4505-AC84-02F2B9394F6B}"/>
    <dgm:cxn modelId="{0909DD4B-BB54-4748-9817-B00875A10920}" type="presOf" srcId="{8F564DC4-CF05-437D-AAC1-F7E36E26929B}" destId="{C823AB93-EDCE-480E-9F6C-D4A67CD86D33}" srcOrd="0" destOrd="0" presId="urn:microsoft.com/office/officeart/2005/8/layout/hList6"/>
    <dgm:cxn modelId="{4AB42E51-80CE-4D7C-A5AF-CE6802AEF6C4}" srcId="{40B1DADA-87B7-4349-A18C-864A52E012CA}" destId="{64434CBF-FA23-4AB6-94B4-41ADA0C5C33E}" srcOrd="2" destOrd="0" parTransId="{5823E045-C0BE-492B-8FDF-A4B852CB7CEB}" sibTransId="{485A2ABE-9E13-4E15-870B-199C522750F0}"/>
    <dgm:cxn modelId="{A4113E93-ED33-492C-A181-7265D615042D}" type="presOf" srcId="{D73557FD-4EEB-4ED0-9425-78D9D7054403}" destId="{26D65364-4E93-4868-8472-D51014717767}" srcOrd="0" destOrd="0" presId="urn:microsoft.com/office/officeart/2005/8/layout/hList6"/>
    <dgm:cxn modelId="{C7F91894-5AC3-4B20-86AC-FC030965F9C6}" type="presOf" srcId="{64434CBF-FA23-4AB6-94B4-41ADA0C5C33E}" destId="{93ED2BFA-E099-4C74-BAA2-6F35C4EDE6D2}" srcOrd="0" destOrd="0" presId="urn:microsoft.com/office/officeart/2005/8/layout/hList6"/>
    <dgm:cxn modelId="{F6CD10A4-DDAD-49FA-8051-E065FE406042}" srcId="{40B1DADA-87B7-4349-A18C-864A52E012CA}" destId="{D73557FD-4EEB-4ED0-9425-78D9D7054403}" srcOrd="0" destOrd="0" parTransId="{30D5B160-E053-43E1-A2AA-A74F64E2C0E8}" sibTransId="{74671514-591F-4C79-AF2B-296FC6ED4065}"/>
    <dgm:cxn modelId="{7DE653C4-036F-4DBA-BC2C-FB23608391E6}" type="presOf" srcId="{40B1DADA-87B7-4349-A18C-864A52E012CA}" destId="{2CC8A286-9A6E-4981-8455-00AF82A006E4}" srcOrd="0" destOrd="0" presId="urn:microsoft.com/office/officeart/2005/8/layout/hList6"/>
    <dgm:cxn modelId="{4CF8BDFA-0D02-409A-AF04-F937B3385B0E}" srcId="{40B1DADA-87B7-4349-A18C-864A52E012CA}" destId="{A7F778DE-7A2C-4EEF-88A2-689C9A368C64}" srcOrd="1" destOrd="0" parTransId="{24C05356-A5E3-4BE9-826E-3D5B64EF4E5E}" sibTransId="{09ECDC69-06AF-4D0D-9CE6-8845AC6FB197}"/>
    <dgm:cxn modelId="{9B701493-BDA1-457A-B8F0-9869A6FEBFFD}" type="presParOf" srcId="{2CC8A286-9A6E-4981-8455-00AF82A006E4}" destId="{26D65364-4E93-4868-8472-D51014717767}" srcOrd="0" destOrd="0" presId="urn:microsoft.com/office/officeart/2005/8/layout/hList6"/>
    <dgm:cxn modelId="{DF8750FD-C0B6-4609-87DD-7516ADF65086}" type="presParOf" srcId="{2CC8A286-9A6E-4981-8455-00AF82A006E4}" destId="{08EDAE1E-A437-4380-A3E8-F707A2C1F405}" srcOrd="1" destOrd="0" presId="urn:microsoft.com/office/officeart/2005/8/layout/hList6"/>
    <dgm:cxn modelId="{868CA940-890A-430D-AE36-CCBD2AB9C636}" type="presParOf" srcId="{2CC8A286-9A6E-4981-8455-00AF82A006E4}" destId="{52222767-5AA1-40A9-840F-7310687294E1}" srcOrd="2" destOrd="0" presId="urn:microsoft.com/office/officeart/2005/8/layout/hList6"/>
    <dgm:cxn modelId="{AA2527D8-B35B-475E-A4F3-2B85EC2D7B6C}" type="presParOf" srcId="{2CC8A286-9A6E-4981-8455-00AF82A006E4}" destId="{BACFE89B-80C2-43C5-B9CF-3EAB223939C6}" srcOrd="3" destOrd="0" presId="urn:microsoft.com/office/officeart/2005/8/layout/hList6"/>
    <dgm:cxn modelId="{25F40FFE-8F90-460E-B535-E3A9BBADC656}" type="presParOf" srcId="{2CC8A286-9A6E-4981-8455-00AF82A006E4}" destId="{93ED2BFA-E099-4C74-BAA2-6F35C4EDE6D2}" srcOrd="4" destOrd="0" presId="urn:microsoft.com/office/officeart/2005/8/layout/hList6"/>
    <dgm:cxn modelId="{CE4D0756-4B4C-4A07-B7C9-EA2C9E52A79B}" type="presParOf" srcId="{2CC8A286-9A6E-4981-8455-00AF82A006E4}" destId="{F05A0DEA-ABB9-4A67-981B-800C3E658E9C}" srcOrd="5" destOrd="0" presId="urn:microsoft.com/office/officeart/2005/8/layout/hList6"/>
    <dgm:cxn modelId="{03535937-940E-4B7E-8121-DC8DEB04F857}" type="presParOf" srcId="{2CC8A286-9A6E-4981-8455-00AF82A006E4}" destId="{C823AB93-EDCE-480E-9F6C-D4A67CD86D3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14AB7B2-95C7-4B21-A77A-E95F98E4783A}"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es-ES"/>
        </a:p>
      </dgm:t>
    </dgm:pt>
    <dgm:pt modelId="{4A9BD458-AC33-4854-A303-BC2A512DC2B0}">
      <dgm:prSet/>
      <dgm:spPr/>
      <dgm:t>
        <a:bodyPr/>
        <a:lstStyle/>
        <a:p>
          <a:pPr rtl="0"/>
          <a:r>
            <a:rPr lang="es-ES" dirty="0"/>
            <a:t>Una empresa hotelera atribuye un “</a:t>
          </a:r>
          <a:r>
            <a:rPr lang="es-ES" b="1" i="1" u="sng" dirty="0"/>
            <a:t>plus voluntario absorbible”</a:t>
          </a:r>
          <a:endParaRPr lang="es-ES" dirty="0"/>
        </a:p>
      </dgm:t>
    </dgm:pt>
    <dgm:pt modelId="{5478F4F4-F2E2-4866-86B0-BD4507CB65A6}" type="parTrans" cxnId="{6B2A1538-CE7D-4A60-A2D4-DC75A5124E25}">
      <dgm:prSet/>
      <dgm:spPr/>
      <dgm:t>
        <a:bodyPr/>
        <a:lstStyle/>
        <a:p>
          <a:endParaRPr lang="es-ES"/>
        </a:p>
      </dgm:t>
    </dgm:pt>
    <dgm:pt modelId="{B2DB99B7-0734-4B5F-A7DB-19490C59CDBC}" type="sibTrans" cxnId="{6B2A1538-CE7D-4A60-A2D4-DC75A5124E25}">
      <dgm:prSet/>
      <dgm:spPr/>
      <dgm:t>
        <a:bodyPr/>
        <a:lstStyle/>
        <a:p>
          <a:endParaRPr lang="es-ES"/>
        </a:p>
      </dgm:t>
    </dgm:pt>
    <dgm:pt modelId="{07AF5FFF-18CD-4AF6-87D7-11F7F41DE580}">
      <dgm:prSet/>
      <dgm:spPr/>
      <dgm:t>
        <a:bodyPr/>
        <a:lstStyle/>
        <a:p>
          <a:pPr rtl="0"/>
          <a:r>
            <a:rPr lang="es-ES" dirty="0"/>
            <a:t>118,42 y 168,19 euros al mes, a los empleados de los departamentos de </a:t>
          </a:r>
          <a:r>
            <a:rPr lang="es-ES" b="1" dirty="0"/>
            <a:t>cocina</a:t>
          </a:r>
          <a:r>
            <a:rPr lang="es-ES" dirty="0"/>
            <a:t> y </a:t>
          </a:r>
          <a:r>
            <a:rPr lang="es-ES" b="1" dirty="0"/>
            <a:t>bares</a:t>
          </a:r>
        </a:p>
      </dgm:t>
    </dgm:pt>
    <dgm:pt modelId="{037ECF7C-DA93-4F85-9319-82C8D0D172C6}" type="parTrans" cxnId="{9DF36C20-9FBA-4A98-B0D0-7E50B519C62D}">
      <dgm:prSet/>
      <dgm:spPr/>
      <dgm:t>
        <a:bodyPr/>
        <a:lstStyle/>
        <a:p>
          <a:endParaRPr lang="es-ES"/>
        </a:p>
      </dgm:t>
    </dgm:pt>
    <dgm:pt modelId="{E3374728-AC8C-41EE-9C91-42690E3407DC}" type="sibTrans" cxnId="{9DF36C20-9FBA-4A98-B0D0-7E50B519C62D}">
      <dgm:prSet/>
      <dgm:spPr/>
      <dgm:t>
        <a:bodyPr/>
        <a:lstStyle/>
        <a:p>
          <a:endParaRPr lang="es-ES"/>
        </a:p>
      </dgm:t>
    </dgm:pt>
    <dgm:pt modelId="{467513AD-7FAA-4BD9-8EDD-77AC7E6474D5}">
      <dgm:prSet/>
      <dgm:spPr/>
      <dgm:t>
        <a:bodyPr/>
        <a:lstStyle/>
        <a:p>
          <a:pPr rtl="0"/>
          <a:r>
            <a:rPr lang="es-ES" dirty="0"/>
            <a:t>10,37 euros al mes a las </a:t>
          </a:r>
          <a:r>
            <a:rPr lang="es-ES" b="1" dirty="0"/>
            <a:t>camareras de pisos </a:t>
          </a:r>
        </a:p>
      </dgm:t>
    </dgm:pt>
    <dgm:pt modelId="{FF753EAE-5DB9-4E82-B0A7-4D054DA88E72}" type="parTrans" cxnId="{D6B7A465-DC16-4D75-ACD1-3990CE390442}">
      <dgm:prSet/>
      <dgm:spPr/>
      <dgm:t>
        <a:bodyPr/>
        <a:lstStyle/>
        <a:p>
          <a:endParaRPr lang="es-ES"/>
        </a:p>
      </dgm:t>
    </dgm:pt>
    <dgm:pt modelId="{11164B17-3F87-4B00-ACDA-369874C006CE}" type="sibTrans" cxnId="{D6B7A465-DC16-4D75-ACD1-3990CE390442}">
      <dgm:prSet/>
      <dgm:spPr/>
      <dgm:t>
        <a:bodyPr/>
        <a:lstStyle/>
        <a:p>
          <a:endParaRPr lang="es-ES"/>
        </a:p>
      </dgm:t>
    </dgm:pt>
    <dgm:pt modelId="{D5465AF4-ECAE-4E76-BD09-4F884D8DACA4}" type="pres">
      <dgm:prSet presAssocID="{714AB7B2-95C7-4B21-A77A-E95F98E4783A}" presName="Name0" presStyleCnt="0">
        <dgm:presLayoutVars>
          <dgm:dir/>
          <dgm:animLvl val="lvl"/>
          <dgm:resizeHandles/>
        </dgm:presLayoutVars>
      </dgm:prSet>
      <dgm:spPr/>
    </dgm:pt>
    <dgm:pt modelId="{958321FD-2C2F-40C8-8D4D-76677061E3F6}" type="pres">
      <dgm:prSet presAssocID="{4A9BD458-AC33-4854-A303-BC2A512DC2B0}" presName="linNode" presStyleCnt="0"/>
      <dgm:spPr/>
    </dgm:pt>
    <dgm:pt modelId="{3DDD4B07-7840-4B51-B4B7-DA8F056A7263}" type="pres">
      <dgm:prSet presAssocID="{4A9BD458-AC33-4854-A303-BC2A512DC2B0}" presName="parentShp" presStyleLbl="node1" presStyleIdx="0" presStyleCnt="1">
        <dgm:presLayoutVars>
          <dgm:bulletEnabled val="1"/>
        </dgm:presLayoutVars>
      </dgm:prSet>
      <dgm:spPr/>
    </dgm:pt>
    <dgm:pt modelId="{8EE5A147-DF77-4ED5-8D29-3C010794CFB9}" type="pres">
      <dgm:prSet presAssocID="{4A9BD458-AC33-4854-A303-BC2A512DC2B0}" presName="childShp" presStyleLbl="bgAccFollowNode1" presStyleIdx="0" presStyleCnt="1">
        <dgm:presLayoutVars>
          <dgm:bulletEnabled val="1"/>
        </dgm:presLayoutVars>
      </dgm:prSet>
      <dgm:spPr/>
    </dgm:pt>
  </dgm:ptLst>
  <dgm:cxnLst>
    <dgm:cxn modelId="{9DF36C20-9FBA-4A98-B0D0-7E50B519C62D}" srcId="{4A9BD458-AC33-4854-A303-BC2A512DC2B0}" destId="{07AF5FFF-18CD-4AF6-87D7-11F7F41DE580}" srcOrd="0" destOrd="0" parTransId="{037ECF7C-DA93-4F85-9319-82C8D0D172C6}" sibTransId="{E3374728-AC8C-41EE-9C91-42690E3407DC}"/>
    <dgm:cxn modelId="{3AE82226-DAAC-4CC5-B3CC-49E93E18177C}" type="presOf" srcId="{714AB7B2-95C7-4B21-A77A-E95F98E4783A}" destId="{D5465AF4-ECAE-4E76-BD09-4F884D8DACA4}" srcOrd="0" destOrd="0" presId="urn:microsoft.com/office/officeart/2005/8/layout/vList6"/>
    <dgm:cxn modelId="{8C3A8E2E-EF3B-4409-9C87-CE5D01FFD730}" type="presOf" srcId="{467513AD-7FAA-4BD9-8EDD-77AC7E6474D5}" destId="{8EE5A147-DF77-4ED5-8D29-3C010794CFB9}" srcOrd="0" destOrd="1" presId="urn:microsoft.com/office/officeart/2005/8/layout/vList6"/>
    <dgm:cxn modelId="{6B2A1538-CE7D-4A60-A2D4-DC75A5124E25}" srcId="{714AB7B2-95C7-4B21-A77A-E95F98E4783A}" destId="{4A9BD458-AC33-4854-A303-BC2A512DC2B0}" srcOrd="0" destOrd="0" parTransId="{5478F4F4-F2E2-4866-86B0-BD4507CB65A6}" sibTransId="{B2DB99B7-0734-4B5F-A7DB-19490C59CDBC}"/>
    <dgm:cxn modelId="{D6B7A465-DC16-4D75-ACD1-3990CE390442}" srcId="{4A9BD458-AC33-4854-A303-BC2A512DC2B0}" destId="{467513AD-7FAA-4BD9-8EDD-77AC7E6474D5}" srcOrd="1" destOrd="0" parTransId="{FF753EAE-5DB9-4E82-B0A7-4D054DA88E72}" sibTransId="{11164B17-3F87-4B00-ACDA-369874C006CE}"/>
    <dgm:cxn modelId="{01771194-67B7-49F8-A4A8-48CCC0E907B1}" type="presOf" srcId="{4A9BD458-AC33-4854-A303-BC2A512DC2B0}" destId="{3DDD4B07-7840-4B51-B4B7-DA8F056A7263}" srcOrd="0" destOrd="0" presId="urn:microsoft.com/office/officeart/2005/8/layout/vList6"/>
    <dgm:cxn modelId="{87C07AC7-4866-4FD3-AE82-9A6A63E1D727}" type="presOf" srcId="{07AF5FFF-18CD-4AF6-87D7-11F7F41DE580}" destId="{8EE5A147-DF77-4ED5-8D29-3C010794CFB9}" srcOrd="0" destOrd="0" presId="urn:microsoft.com/office/officeart/2005/8/layout/vList6"/>
    <dgm:cxn modelId="{B7E3105F-F6B2-4397-8A72-18438884B1DD}" type="presParOf" srcId="{D5465AF4-ECAE-4E76-BD09-4F884D8DACA4}" destId="{958321FD-2C2F-40C8-8D4D-76677061E3F6}" srcOrd="0" destOrd="0" presId="urn:microsoft.com/office/officeart/2005/8/layout/vList6"/>
    <dgm:cxn modelId="{F9E1D10E-7813-40DA-91B1-D5A26D4E54A5}" type="presParOf" srcId="{958321FD-2C2F-40C8-8D4D-76677061E3F6}" destId="{3DDD4B07-7840-4B51-B4B7-DA8F056A7263}" srcOrd="0" destOrd="0" presId="urn:microsoft.com/office/officeart/2005/8/layout/vList6"/>
    <dgm:cxn modelId="{9652317E-CB37-46D2-9B4F-86F2D1F74DE8}" type="presParOf" srcId="{958321FD-2C2F-40C8-8D4D-76677061E3F6}" destId="{8EE5A147-DF77-4ED5-8D29-3C010794CFB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A9A432D-604F-4459-A34A-ABA9F26192EC}"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6B307E2C-67A7-4F87-BDD5-EFE686C7E7E8}">
      <dgm:prSet custT="1"/>
      <dgm:spPr/>
      <dgm:t>
        <a:bodyPr/>
        <a:lstStyle/>
        <a:p>
          <a:pPr rtl="0"/>
          <a:r>
            <a:rPr lang="es-ES" sz="1800" dirty="0"/>
            <a:t>“plus de productividad”</a:t>
          </a:r>
        </a:p>
      </dgm:t>
    </dgm:pt>
    <dgm:pt modelId="{14AC4513-AF8B-40BC-B488-199334CF42DB}" type="parTrans" cxnId="{9FA817F1-706B-47D2-9A85-C393CB107477}">
      <dgm:prSet/>
      <dgm:spPr/>
      <dgm:t>
        <a:bodyPr/>
        <a:lstStyle/>
        <a:p>
          <a:endParaRPr lang="es-ES"/>
        </a:p>
      </dgm:t>
    </dgm:pt>
    <dgm:pt modelId="{C0AF4F91-C37F-4A5D-BBD0-85CEBE7A7808}" type="sibTrans" cxnId="{9FA817F1-706B-47D2-9A85-C393CB107477}">
      <dgm:prSet/>
      <dgm:spPr/>
      <dgm:t>
        <a:bodyPr/>
        <a:lstStyle/>
        <a:p>
          <a:endParaRPr lang="es-ES"/>
        </a:p>
      </dgm:t>
    </dgm:pt>
    <dgm:pt modelId="{F75D96B1-194A-403A-8D4E-53139203F692}">
      <dgm:prSet custT="1"/>
      <dgm:spPr/>
      <dgm:t>
        <a:bodyPr/>
        <a:lstStyle/>
        <a:p>
          <a:pPr rtl="0"/>
          <a:r>
            <a:rPr lang="es-ES" sz="1800" dirty="0"/>
            <a:t>resto de trabajadores de otros departamentos (cocina y sala), camareros de sala (85% hombres)= 640,67 €</a:t>
          </a:r>
        </a:p>
      </dgm:t>
    </dgm:pt>
    <dgm:pt modelId="{60515460-B1BF-436F-BB57-BE0E7AFDF4B2}" type="parTrans" cxnId="{0136CACF-EF00-4E92-B106-E13DDFD5B83C}">
      <dgm:prSet/>
      <dgm:spPr/>
      <dgm:t>
        <a:bodyPr/>
        <a:lstStyle/>
        <a:p>
          <a:endParaRPr lang="es-ES"/>
        </a:p>
      </dgm:t>
    </dgm:pt>
    <dgm:pt modelId="{E5E27533-9A69-455E-B1B2-9AA46F15A00B}" type="sibTrans" cxnId="{0136CACF-EF00-4E92-B106-E13DDFD5B83C}">
      <dgm:prSet/>
      <dgm:spPr/>
      <dgm:t>
        <a:bodyPr/>
        <a:lstStyle/>
        <a:p>
          <a:endParaRPr lang="es-ES"/>
        </a:p>
      </dgm:t>
    </dgm:pt>
    <dgm:pt modelId="{61AF2DBB-6690-484E-892C-F9D965AE94FB}">
      <dgm:prSet custT="1"/>
      <dgm:spPr/>
      <dgm:t>
        <a:bodyPr/>
        <a:lstStyle/>
        <a:p>
          <a:pPr rtl="0"/>
          <a:r>
            <a:rPr lang="es-ES" sz="1800" dirty="0"/>
            <a:t>Instancia</a:t>
          </a:r>
        </a:p>
      </dgm:t>
    </dgm:pt>
    <dgm:pt modelId="{EC828A15-CB3E-4587-8757-00BA25D163DC}" type="parTrans" cxnId="{108F263A-F5E4-4A95-BEE7-E5C690FB0966}">
      <dgm:prSet/>
      <dgm:spPr/>
      <dgm:t>
        <a:bodyPr/>
        <a:lstStyle/>
        <a:p>
          <a:endParaRPr lang="es-ES"/>
        </a:p>
      </dgm:t>
    </dgm:pt>
    <dgm:pt modelId="{FE34A2AB-D53A-4FFE-820E-70C1B3632BFE}" type="sibTrans" cxnId="{108F263A-F5E4-4A95-BEE7-E5C690FB0966}">
      <dgm:prSet/>
      <dgm:spPr/>
      <dgm:t>
        <a:bodyPr/>
        <a:lstStyle/>
        <a:p>
          <a:endParaRPr lang="es-ES"/>
        </a:p>
      </dgm:t>
    </dgm:pt>
    <dgm:pt modelId="{22A28C0F-8FCA-496F-8BE6-4884ED040617}">
      <dgm:prSet custT="1"/>
      <dgm:spPr/>
      <dgm:t>
        <a:bodyPr/>
        <a:lstStyle/>
        <a:p>
          <a:pPr rtl="0"/>
          <a:r>
            <a:rPr lang="es-ES" sz="1800" dirty="0"/>
            <a:t>Suplicación</a:t>
          </a:r>
        </a:p>
      </dgm:t>
    </dgm:pt>
    <dgm:pt modelId="{71FBB336-2A5D-459D-BE15-8DD8DC298DAC}" type="parTrans" cxnId="{98320153-CAC6-489C-8074-9CBB086A6E18}">
      <dgm:prSet/>
      <dgm:spPr/>
      <dgm:t>
        <a:bodyPr/>
        <a:lstStyle/>
        <a:p>
          <a:endParaRPr lang="es-ES"/>
        </a:p>
      </dgm:t>
    </dgm:pt>
    <dgm:pt modelId="{D2BBDBF3-FA8C-4A62-ABFF-4CF7BDD7FDD5}" type="sibTrans" cxnId="{98320153-CAC6-489C-8074-9CBB086A6E18}">
      <dgm:prSet/>
      <dgm:spPr/>
      <dgm:t>
        <a:bodyPr/>
        <a:lstStyle/>
        <a:p>
          <a:endParaRPr lang="es-ES"/>
        </a:p>
      </dgm:t>
    </dgm:pt>
    <dgm:pt modelId="{A665B303-9827-4659-8C17-5D218F4A5A3E}">
      <dgm:prSet custT="1"/>
      <dgm:spPr/>
      <dgm:t>
        <a:bodyPr/>
        <a:lstStyle/>
        <a:p>
          <a:pPr rtl="0"/>
          <a:r>
            <a:rPr lang="es-ES" sz="1800" dirty="0"/>
            <a:t>¿plus de productividad? = causa específica = volumen de trabajo o resultados de la empresa</a:t>
          </a:r>
        </a:p>
      </dgm:t>
    </dgm:pt>
    <dgm:pt modelId="{FEEDBEE7-EC2B-4E54-A92C-12E4C2977CD6}" type="parTrans" cxnId="{B0614C75-B65B-448E-80F0-B8C3DF7E9889}">
      <dgm:prSet/>
      <dgm:spPr/>
      <dgm:t>
        <a:bodyPr/>
        <a:lstStyle/>
        <a:p>
          <a:endParaRPr lang="es-ES"/>
        </a:p>
      </dgm:t>
    </dgm:pt>
    <dgm:pt modelId="{7080FC56-257E-427C-81FC-52D221646246}" type="sibTrans" cxnId="{B0614C75-B65B-448E-80F0-B8C3DF7E9889}">
      <dgm:prSet/>
      <dgm:spPr/>
      <dgm:t>
        <a:bodyPr/>
        <a:lstStyle/>
        <a:p>
          <a:endParaRPr lang="es-ES"/>
        </a:p>
      </dgm:t>
    </dgm:pt>
    <dgm:pt modelId="{DCDCF526-D363-4B47-90A9-826D6323F30E}">
      <dgm:prSet custT="1"/>
      <dgm:spPr/>
      <dgm:t>
        <a:bodyPr/>
        <a:lstStyle/>
        <a:p>
          <a:pPr rtl="0"/>
          <a:r>
            <a:rPr lang="es-ES" sz="1800" b="1" u="sng" dirty="0"/>
            <a:t>Opacidad y falta de objetividad </a:t>
          </a:r>
          <a:r>
            <a:rPr lang="es-ES" sz="1800" dirty="0"/>
            <a:t>= </a:t>
          </a:r>
          <a:r>
            <a:rPr lang="es-ES" sz="1800" b="1" u="sng" dirty="0"/>
            <a:t>discriminatorio</a:t>
          </a:r>
          <a:r>
            <a:rPr lang="es-ES" sz="1800" dirty="0"/>
            <a:t> = </a:t>
          </a:r>
          <a:r>
            <a:rPr lang="es-ES" sz="1800" b="1" u="sng" dirty="0"/>
            <a:t>nulidad</a:t>
          </a:r>
          <a:r>
            <a:rPr lang="es-ES" sz="1800" dirty="0"/>
            <a:t> del pacto en ese punto</a:t>
          </a:r>
        </a:p>
      </dgm:t>
    </dgm:pt>
    <dgm:pt modelId="{4908E032-9D51-4CBD-89E7-11214C0D8A0A}" type="parTrans" cxnId="{4DC5D623-00FD-4ECC-B08B-EFA0C4D694D9}">
      <dgm:prSet/>
      <dgm:spPr/>
      <dgm:t>
        <a:bodyPr/>
        <a:lstStyle/>
        <a:p>
          <a:endParaRPr lang="es-ES"/>
        </a:p>
      </dgm:t>
    </dgm:pt>
    <dgm:pt modelId="{75616517-50BA-42BE-AEE3-6D95947915EB}" type="sibTrans" cxnId="{4DC5D623-00FD-4ECC-B08B-EFA0C4D694D9}">
      <dgm:prSet/>
      <dgm:spPr/>
      <dgm:t>
        <a:bodyPr/>
        <a:lstStyle/>
        <a:p>
          <a:endParaRPr lang="es-ES"/>
        </a:p>
      </dgm:t>
    </dgm:pt>
    <dgm:pt modelId="{44B8AEFF-2217-4F04-AA23-851D69183182}">
      <dgm:prSet custT="1"/>
      <dgm:spPr/>
      <dgm:t>
        <a:bodyPr/>
        <a:lstStyle/>
        <a:p>
          <a:pPr rtl="0"/>
          <a:r>
            <a:rPr lang="es-ES" sz="1800" dirty="0"/>
            <a:t> departamento de pisos (92% mujeres) = 139 €</a:t>
          </a:r>
        </a:p>
      </dgm:t>
    </dgm:pt>
    <dgm:pt modelId="{01850B48-C317-4EA6-B410-0C4206026F63}" type="parTrans" cxnId="{B7C2C946-7BAD-482F-A485-A27E96CA05C7}">
      <dgm:prSet/>
      <dgm:spPr/>
      <dgm:t>
        <a:bodyPr/>
        <a:lstStyle/>
        <a:p>
          <a:endParaRPr lang="es-ES"/>
        </a:p>
      </dgm:t>
    </dgm:pt>
    <dgm:pt modelId="{A63B6CA4-CCB2-4BEC-9B35-B747CD5C8B44}" type="sibTrans" cxnId="{B7C2C946-7BAD-482F-A485-A27E96CA05C7}">
      <dgm:prSet/>
      <dgm:spPr/>
      <dgm:t>
        <a:bodyPr/>
        <a:lstStyle/>
        <a:p>
          <a:endParaRPr lang="es-ES"/>
        </a:p>
      </dgm:t>
    </dgm:pt>
    <dgm:pt modelId="{1DA3921E-CEDE-459C-B426-0147C54902FF}">
      <dgm:prSet custT="1"/>
      <dgm:spPr/>
      <dgm:t>
        <a:bodyPr/>
        <a:lstStyle/>
        <a:p>
          <a:pPr rtl="0"/>
          <a:r>
            <a:rPr lang="es-ES" sz="1800" dirty="0"/>
            <a:t>considera que había razones objetivas, como la </a:t>
          </a:r>
          <a:r>
            <a:rPr lang="es-ES" sz="1800" dirty="0" err="1"/>
            <a:t>turnidad</a:t>
          </a:r>
          <a:r>
            <a:rPr lang="es-ES" sz="1800" dirty="0"/>
            <a:t>, nocturnidad, exigencias formativas…</a:t>
          </a:r>
        </a:p>
      </dgm:t>
    </dgm:pt>
    <dgm:pt modelId="{52D41AB7-2432-415A-8A5A-DBF8B440AA9E}" type="parTrans" cxnId="{389BF294-A22F-4DFD-998F-633B32A64AD6}">
      <dgm:prSet/>
      <dgm:spPr/>
      <dgm:t>
        <a:bodyPr/>
        <a:lstStyle/>
        <a:p>
          <a:endParaRPr lang="es-ES"/>
        </a:p>
      </dgm:t>
    </dgm:pt>
    <dgm:pt modelId="{899BDD2C-DDB0-4EE1-89DE-3C540D33D85F}" type="sibTrans" cxnId="{389BF294-A22F-4DFD-998F-633B32A64AD6}">
      <dgm:prSet/>
      <dgm:spPr/>
      <dgm:t>
        <a:bodyPr/>
        <a:lstStyle/>
        <a:p>
          <a:endParaRPr lang="es-ES"/>
        </a:p>
      </dgm:t>
    </dgm:pt>
    <dgm:pt modelId="{BDA48541-0A87-4690-ACC5-C9687DBC5F6B}">
      <dgm:prSet custT="1"/>
      <dgm:spPr/>
      <dgm:t>
        <a:bodyPr/>
        <a:lstStyle/>
        <a:p>
          <a:pPr rtl="0"/>
          <a:r>
            <a:rPr lang="es-ES" sz="1800" b="1" u="sng" dirty="0"/>
            <a:t>mismo nivel </a:t>
          </a:r>
          <a:r>
            <a:rPr lang="es-ES" sz="1800" dirty="0"/>
            <a:t>retributivo </a:t>
          </a:r>
          <a:r>
            <a:rPr lang="es-ES" sz="1800" b="1" u="sng" dirty="0"/>
            <a:t>no implica IGUAL VALOR </a:t>
          </a:r>
          <a:r>
            <a:rPr lang="es-ES" sz="1800" dirty="0"/>
            <a:t>[STJUE de 26 de junio de 2001, </a:t>
          </a:r>
          <a:r>
            <a:rPr lang="es-ES" sz="1800" i="1" dirty="0"/>
            <a:t>asunto </a:t>
          </a:r>
          <a:r>
            <a:rPr lang="es-ES" sz="1800" i="1" dirty="0" err="1"/>
            <a:t>Brunnhofer</a:t>
          </a:r>
          <a:r>
            <a:rPr lang="es-ES" sz="1800" dirty="0"/>
            <a:t> (C-381/99)]</a:t>
          </a:r>
        </a:p>
      </dgm:t>
    </dgm:pt>
    <dgm:pt modelId="{C1883881-422A-4A68-A5E9-FCA8ED16D1E2}" type="parTrans" cxnId="{B3583942-E64E-4094-B49E-C8AA84AF3337}">
      <dgm:prSet/>
      <dgm:spPr/>
      <dgm:t>
        <a:bodyPr/>
        <a:lstStyle/>
        <a:p>
          <a:endParaRPr lang="es-ES"/>
        </a:p>
      </dgm:t>
    </dgm:pt>
    <dgm:pt modelId="{7385023E-96FD-408A-ADDF-47DDDABF48E6}" type="sibTrans" cxnId="{B3583942-E64E-4094-B49E-C8AA84AF3337}">
      <dgm:prSet/>
      <dgm:spPr/>
      <dgm:t>
        <a:bodyPr/>
        <a:lstStyle/>
        <a:p>
          <a:endParaRPr lang="es-ES"/>
        </a:p>
      </dgm:t>
    </dgm:pt>
    <dgm:pt modelId="{EAE6D786-0171-47B9-831D-F2218AA288DE}" type="pres">
      <dgm:prSet presAssocID="{9A9A432D-604F-4459-A34A-ABA9F26192EC}" presName="Name0" presStyleCnt="0">
        <dgm:presLayoutVars>
          <dgm:dir/>
          <dgm:animLvl val="lvl"/>
          <dgm:resizeHandles val="exact"/>
        </dgm:presLayoutVars>
      </dgm:prSet>
      <dgm:spPr/>
    </dgm:pt>
    <dgm:pt modelId="{1230A437-BA63-4EC9-987D-C4F330E4E326}" type="pres">
      <dgm:prSet presAssocID="{6B307E2C-67A7-4F87-BDD5-EFE686C7E7E8}" presName="linNode" presStyleCnt="0"/>
      <dgm:spPr/>
    </dgm:pt>
    <dgm:pt modelId="{D324C8F4-A8FF-4019-9FB2-8BAA444F0285}" type="pres">
      <dgm:prSet presAssocID="{6B307E2C-67A7-4F87-BDD5-EFE686C7E7E8}" presName="parentText" presStyleLbl="node1" presStyleIdx="0" presStyleCnt="3" custScaleX="76829">
        <dgm:presLayoutVars>
          <dgm:chMax val="1"/>
          <dgm:bulletEnabled val="1"/>
        </dgm:presLayoutVars>
      </dgm:prSet>
      <dgm:spPr/>
    </dgm:pt>
    <dgm:pt modelId="{DC9AF56A-B7A9-4F61-BCB3-AF1186D50610}" type="pres">
      <dgm:prSet presAssocID="{6B307E2C-67A7-4F87-BDD5-EFE686C7E7E8}" presName="descendantText" presStyleLbl="alignAccFollowNode1" presStyleIdx="0" presStyleCnt="3">
        <dgm:presLayoutVars>
          <dgm:bulletEnabled val="1"/>
        </dgm:presLayoutVars>
      </dgm:prSet>
      <dgm:spPr/>
    </dgm:pt>
    <dgm:pt modelId="{B2C85783-A482-4EA3-ABA8-0644ACE65025}" type="pres">
      <dgm:prSet presAssocID="{C0AF4F91-C37F-4A5D-BBD0-85CEBE7A7808}" presName="sp" presStyleCnt="0"/>
      <dgm:spPr/>
    </dgm:pt>
    <dgm:pt modelId="{3F97D6D5-FEC2-467C-BFB3-996EC8F3D7CC}" type="pres">
      <dgm:prSet presAssocID="{61AF2DBB-6690-484E-892C-F9D965AE94FB}" presName="linNode" presStyleCnt="0"/>
      <dgm:spPr/>
    </dgm:pt>
    <dgm:pt modelId="{8F94E008-C0EA-4AA0-9358-FB99B4F8883A}" type="pres">
      <dgm:prSet presAssocID="{61AF2DBB-6690-484E-892C-F9D965AE94FB}" presName="parentText" presStyleLbl="node1" presStyleIdx="1" presStyleCnt="3" custScaleX="78998" custLinFactNeighborX="-39" custLinFactNeighborY="-498">
        <dgm:presLayoutVars>
          <dgm:chMax val="1"/>
          <dgm:bulletEnabled val="1"/>
        </dgm:presLayoutVars>
      </dgm:prSet>
      <dgm:spPr/>
    </dgm:pt>
    <dgm:pt modelId="{7C3CA991-BCC8-4FCE-8E9A-B3B7E10E4E19}" type="pres">
      <dgm:prSet presAssocID="{61AF2DBB-6690-484E-892C-F9D965AE94FB}" presName="descendantText" presStyleLbl="alignAccFollowNode1" presStyleIdx="1" presStyleCnt="3" custScaleY="73976" custLinFactNeighborX="-339" custLinFactNeighborY="-7498">
        <dgm:presLayoutVars>
          <dgm:bulletEnabled val="1"/>
        </dgm:presLayoutVars>
      </dgm:prSet>
      <dgm:spPr/>
    </dgm:pt>
    <dgm:pt modelId="{5F0D15CD-5E36-4C4C-A79A-0B0BF89D16BA}" type="pres">
      <dgm:prSet presAssocID="{FE34A2AB-D53A-4FFE-820E-70C1B3632BFE}" presName="sp" presStyleCnt="0"/>
      <dgm:spPr/>
    </dgm:pt>
    <dgm:pt modelId="{EFDEBDFE-3003-4D5C-A0B8-572537E32C81}" type="pres">
      <dgm:prSet presAssocID="{22A28C0F-8FCA-496F-8BE6-4884ED040617}" presName="linNode" presStyleCnt="0"/>
      <dgm:spPr/>
    </dgm:pt>
    <dgm:pt modelId="{5D59C1E2-3EBF-4EF8-AC1D-E8262A0DDE32}" type="pres">
      <dgm:prSet presAssocID="{22A28C0F-8FCA-496F-8BE6-4884ED040617}" presName="parentText" presStyleLbl="node1" presStyleIdx="2" presStyleCnt="3" custScaleX="78320" custLinFactNeighborX="381" custLinFactNeighborY="-5998">
        <dgm:presLayoutVars>
          <dgm:chMax val="1"/>
          <dgm:bulletEnabled val="1"/>
        </dgm:presLayoutVars>
      </dgm:prSet>
      <dgm:spPr/>
    </dgm:pt>
    <dgm:pt modelId="{2D28B3F1-6D02-464D-B49B-4C773E06052F}" type="pres">
      <dgm:prSet presAssocID="{22A28C0F-8FCA-496F-8BE6-4884ED040617}" presName="descendantText" presStyleLbl="alignAccFollowNode1" presStyleIdx="2" presStyleCnt="3" custScaleY="198623">
        <dgm:presLayoutVars>
          <dgm:bulletEnabled val="1"/>
        </dgm:presLayoutVars>
      </dgm:prSet>
      <dgm:spPr/>
    </dgm:pt>
  </dgm:ptLst>
  <dgm:cxnLst>
    <dgm:cxn modelId="{FEDA4308-CB34-4192-8824-E14075ACA6F8}" type="presOf" srcId="{A665B303-9827-4659-8C17-5D218F4A5A3E}" destId="{2D28B3F1-6D02-464D-B49B-4C773E06052F}" srcOrd="0" destOrd="1" presId="urn:microsoft.com/office/officeart/2005/8/layout/vList5"/>
    <dgm:cxn modelId="{77394A17-A1DC-4012-93B7-E219126A5946}" type="presOf" srcId="{1DA3921E-CEDE-459C-B426-0147C54902FF}" destId="{7C3CA991-BCC8-4FCE-8E9A-B3B7E10E4E19}" srcOrd="0" destOrd="0" presId="urn:microsoft.com/office/officeart/2005/8/layout/vList5"/>
    <dgm:cxn modelId="{4DC5D623-00FD-4ECC-B08B-EFA0C4D694D9}" srcId="{22A28C0F-8FCA-496F-8BE6-4884ED040617}" destId="{DCDCF526-D363-4B47-90A9-826D6323F30E}" srcOrd="2" destOrd="0" parTransId="{4908E032-9D51-4CBD-89E7-11214C0D8A0A}" sibTransId="{75616517-50BA-42BE-AEE3-6D95947915EB}"/>
    <dgm:cxn modelId="{1A47B438-57A2-476D-BF7E-6F92BBC8AE61}" type="presOf" srcId="{BDA48541-0A87-4690-ACC5-C9687DBC5F6B}" destId="{2D28B3F1-6D02-464D-B49B-4C773E06052F}" srcOrd="0" destOrd="0" presId="urn:microsoft.com/office/officeart/2005/8/layout/vList5"/>
    <dgm:cxn modelId="{108F263A-F5E4-4A95-BEE7-E5C690FB0966}" srcId="{9A9A432D-604F-4459-A34A-ABA9F26192EC}" destId="{61AF2DBB-6690-484E-892C-F9D965AE94FB}" srcOrd="1" destOrd="0" parTransId="{EC828A15-CB3E-4587-8757-00BA25D163DC}" sibTransId="{FE34A2AB-D53A-4FFE-820E-70C1B3632BFE}"/>
    <dgm:cxn modelId="{FA45FF60-F270-4605-9B44-5C7ED5F693BB}" type="presOf" srcId="{22A28C0F-8FCA-496F-8BE6-4884ED040617}" destId="{5D59C1E2-3EBF-4EF8-AC1D-E8262A0DDE32}" srcOrd="0" destOrd="0" presId="urn:microsoft.com/office/officeart/2005/8/layout/vList5"/>
    <dgm:cxn modelId="{B3583942-E64E-4094-B49E-C8AA84AF3337}" srcId="{22A28C0F-8FCA-496F-8BE6-4884ED040617}" destId="{BDA48541-0A87-4690-ACC5-C9687DBC5F6B}" srcOrd="0" destOrd="0" parTransId="{C1883881-422A-4A68-A5E9-FCA8ED16D1E2}" sibTransId="{7385023E-96FD-408A-ADDF-47DDDABF48E6}"/>
    <dgm:cxn modelId="{B7C2C946-7BAD-482F-A485-A27E96CA05C7}" srcId="{6B307E2C-67A7-4F87-BDD5-EFE686C7E7E8}" destId="{44B8AEFF-2217-4F04-AA23-851D69183182}" srcOrd="0" destOrd="0" parTransId="{01850B48-C317-4EA6-B410-0C4206026F63}" sibTransId="{A63B6CA4-CCB2-4BEC-9B35-B747CD5C8B44}"/>
    <dgm:cxn modelId="{98320153-CAC6-489C-8074-9CBB086A6E18}" srcId="{9A9A432D-604F-4459-A34A-ABA9F26192EC}" destId="{22A28C0F-8FCA-496F-8BE6-4884ED040617}" srcOrd="2" destOrd="0" parTransId="{71FBB336-2A5D-459D-BE15-8DD8DC298DAC}" sibTransId="{D2BBDBF3-FA8C-4A62-ABFF-4CF7BDD7FDD5}"/>
    <dgm:cxn modelId="{B0614C75-B65B-448E-80F0-B8C3DF7E9889}" srcId="{22A28C0F-8FCA-496F-8BE6-4884ED040617}" destId="{A665B303-9827-4659-8C17-5D218F4A5A3E}" srcOrd="1" destOrd="0" parTransId="{FEEDBEE7-EC2B-4E54-A92C-12E4C2977CD6}" sibTransId="{7080FC56-257E-427C-81FC-52D221646246}"/>
    <dgm:cxn modelId="{0E343389-3A4F-4269-A300-D59225BE1EB1}" type="presOf" srcId="{44B8AEFF-2217-4F04-AA23-851D69183182}" destId="{DC9AF56A-B7A9-4F61-BCB3-AF1186D50610}" srcOrd="0" destOrd="0" presId="urn:microsoft.com/office/officeart/2005/8/layout/vList5"/>
    <dgm:cxn modelId="{89C3CF8D-47A6-4B29-9AE0-79E63246614D}" type="presOf" srcId="{6B307E2C-67A7-4F87-BDD5-EFE686C7E7E8}" destId="{D324C8F4-A8FF-4019-9FB2-8BAA444F0285}" srcOrd="0" destOrd="0" presId="urn:microsoft.com/office/officeart/2005/8/layout/vList5"/>
    <dgm:cxn modelId="{389BF294-A22F-4DFD-998F-633B32A64AD6}" srcId="{61AF2DBB-6690-484E-892C-F9D965AE94FB}" destId="{1DA3921E-CEDE-459C-B426-0147C54902FF}" srcOrd="0" destOrd="0" parTransId="{52D41AB7-2432-415A-8A5A-DBF8B440AA9E}" sibTransId="{899BDD2C-DDB0-4EE1-89DE-3C540D33D85F}"/>
    <dgm:cxn modelId="{A9A6D099-44E5-4D49-A030-D315BEF016BB}" type="presOf" srcId="{61AF2DBB-6690-484E-892C-F9D965AE94FB}" destId="{8F94E008-C0EA-4AA0-9358-FB99B4F8883A}" srcOrd="0" destOrd="0" presId="urn:microsoft.com/office/officeart/2005/8/layout/vList5"/>
    <dgm:cxn modelId="{B48040CE-950A-4343-AA84-27843E39D44D}" type="presOf" srcId="{F75D96B1-194A-403A-8D4E-53139203F692}" destId="{DC9AF56A-B7A9-4F61-BCB3-AF1186D50610}" srcOrd="0" destOrd="1" presId="urn:microsoft.com/office/officeart/2005/8/layout/vList5"/>
    <dgm:cxn modelId="{0136CACF-EF00-4E92-B106-E13DDFD5B83C}" srcId="{6B307E2C-67A7-4F87-BDD5-EFE686C7E7E8}" destId="{F75D96B1-194A-403A-8D4E-53139203F692}" srcOrd="1" destOrd="0" parTransId="{60515460-B1BF-436F-BB57-BE0E7AFDF4B2}" sibTransId="{E5E27533-9A69-455E-B1B2-9AA46F15A00B}"/>
    <dgm:cxn modelId="{A39AF2E5-46CF-490A-9C2D-FB56CEFA82CD}" type="presOf" srcId="{9A9A432D-604F-4459-A34A-ABA9F26192EC}" destId="{EAE6D786-0171-47B9-831D-F2218AA288DE}" srcOrd="0" destOrd="0" presId="urn:microsoft.com/office/officeart/2005/8/layout/vList5"/>
    <dgm:cxn modelId="{8E811DEC-9D1B-46C2-A7DF-CC48D0CC7F60}" type="presOf" srcId="{DCDCF526-D363-4B47-90A9-826D6323F30E}" destId="{2D28B3F1-6D02-464D-B49B-4C773E06052F}" srcOrd="0" destOrd="2" presId="urn:microsoft.com/office/officeart/2005/8/layout/vList5"/>
    <dgm:cxn modelId="{9FA817F1-706B-47D2-9A85-C393CB107477}" srcId="{9A9A432D-604F-4459-A34A-ABA9F26192EC}" destId="{6B307E2C-67A7-4F87-BDD5-EFE686C7E7E8}" srcOrd="0" destOrd="0" parTransId="{14AC4513-AF8B-40BC-B488-199334CF42DB}" sibTransId="{C0AF4F91-C37F-4A5D-BBD0-85CEBE7A7808}"/>
    <dgm:cxn modelId="{9C0A12F6-1716-48EE-A5C8-F07B903F9A6D}" type="presParOf" srcId="{EAE6D786-0171-47B9-831D-F2218AA288DE}" destId="{1230A437-BA63-4EC9-987D-C4F330E4E326}" srcOrd="0" destOrd="0" presId="urn:microsoft.com/office/officeart/2005/8/layout/vList5"/>
    <dgm:cxn modelId="{0805F1B9-7B7A-47BB-B0E6-BC8FF849F187}" type="presParOf" srcId="{1230A437-BA63-4EC9-987D-C4F330E4E326}" destId="{D324C8F4-A8FF-4019-9FB2-8BAA444F0285}" srcOrd="0" destOrd="0" presId="urn:microsoft.com/office/officeart/2005/8/layout/vList5"/>
    <dgm:cxn modelId="{F05C63F2-9823-41F9-A5FC-FCC8D596A6EB}" type="presParOf" srcId="{1230A437-BA63-4EC9-987D-C4F330E4E326}" destId="{DC9AF56A-B7A9-4F61-BCB3-AF1186D50610}" srcOrd="1" destOrd="0" presId="urn:microsoft.com/office/officeart/2005/8/layout/vList5"/>
    <dgm:cxn modelId="{B6C26E1E-E774-41AA-A885-03CCDC6B08E0}" type="presParOf" srcId="{EAE6D786-0171-47B9-831D-F2218AA288DE}" destId="{B2C85783-A482-4EA3-ABA8-0644ACE65025}" srcOrd="1" destOrd="0" presId="urn:microsoft.com/office/officeart/2005/8/layout/vList5"/>
    <dgm:cxn modelId="{6252DC94-2ABB-44ED-B40F-2CA728393C00}" type="presParOf" srcId="{EAE6D786-0171-47B9-831D-F2218AA288DE}" destId="{3F97D6D5-FEC2-467C-BFB3-996EC8F3D7CC}" srcOrd="2" destOrd="0" presId="urn:microsoft.com/office/officeart/2005/8/layout/vList5"/>
    <dgm:cxn modelId="{F7C423D1-6BD8-459B-9DCD-0ECD058486E5}" type="presParOf" srcId="{3F97D6D5-FEC2-467C-BFB3-996EC8F3D7CC}" destId="{8F94E008-C0EA-4AA0-9358-FB99B4F8883A}" srcOrd="0" destOrd="0" presId="urn:microsoft.com/office/officeart/2005/8/layout/vList5"/>
    <dgm:cxn modelId="{36ADDBCE-A79D-419F-A45A-C1F4F0F5D19F}" type="presParOf" srcId="{3F97D6D5-FEC2-467C-BFB3-996EC8F3D7CC}" destId="{7C3CA991-BCC8-4FCE-8E9A-B3B7E10E4E19}" srcOrd="1" destOrd="0" presId="urn:microsoft.com/office/officeart/2005/8/layout/vList5"/>
    <dgm:cxn modelId="{039A5012-30BF-477E-887C-81CBAF003702}" type="presParOf" srcId="{EAE6D786-0171-47B9-831D-F2218AA288DE}" destId="{5F0D15CD-5E36-4C4C-A79A-0B0BF89D16BA}" srcOrd="3" destOrd="0" presId="urn:microsoft.com/office/officeart/2005/8/layout/vList5"/>
    <dgm:cxn modelId="{330C4180-2BBD-43F2-908F-320AF7CC10BF}" type="presParOf" srcId="{EAE6D786-0171-47B9-831D-F2218AA288DE}" destId="{EFDEBDFE-3003-4D5C-A0B8-572537E32C81}" srcOrd="4" destOrd="0" presId="urn:microsoft.com/office/officeart/2005/8/layout/vList5"/>
    <dgm:cxn modelId="{B09F2DFA-F3B0-484A-BBBB-CEDF0441F443}" type="presParOf" srcId="{EFDEBDFE-3003-4D5C-A0B8-572537E32C81}" destId="{5D59C1E2-3EBF-4EF8-AC1D-E8262A0DDE32}" srcOrd="0" destOrd="0" presId="urn:microsoft.com/office/officeart/2005/8/layout/vList5"/>
    <dgm:cxn modelId="{8D4156DB-6564-4EF7-A15B-2F2E68CB2184}" type="presParOf" srcId="{EFDEBDFE-3003-4D5C-A0B8-572537E32C81}" destId="{2D28B3F1-6D02-464D-B49B-4C773E0605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43BC53C-1200-443D-AF51-BED11B7E883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S"/>
        </a:p>
      </dgm:t>
    </dgm:pt>
    <dgm:pt modelId="{F8710D5B-E374-4CEC-81C4-FBFF81C9E058}">
      <dgm:prSet/>
      <dgm:spPr/>
      <dgm:t>
        <a:bodyPr/>
        <a:lstStyle/>
        <a:p>
          <a:r>
            <a:rPr lang="es-ES" u="sng">
              <a:hlinkClick xmlns:r="http://schemas.openxmlformats.org/officeDocument/2006/relationships" r:id="rId1"/>
            </a:rPr>
            <a:t>https://www.eldiario.es/euskadi/subida-salarial-20-acaba-300-dias-huelga-limpiadoras-museo-guggenheim_1_8847845.html</a:t>
          </a:r>
          <a:r>
            <a:rPr lang="es-ES"/>
            <a:t> </a:t>
          </a:r>
        </a:p>
      </dgm:t>
    </dgm:pt>
    <dgm:pt modelId="{2E37D144-FE79-4C4A-8D89-6940085370BB}" type="parTrans" cxnId="{A02B6B5A-6858-45C9-BF24-BDC2CE11AB29}">
      <dgm:prSet/>
      <dgm:spPr/>
      <dgm:t>
        <a:bodyPr/>
        <a:lstStyle/>
        <a:p>
          <a:endParaRPr lang="es-ES"/>
        </a:p>
      </dgm:t>
    </dgm:pt>
    <dgm:pt modelId="{EB4706DA-8D9A-49C2-9F02-3AE22262F892}" type="sibTrans" cxnId="{A02B6B5A-6858-45C9-BF24-BDC2CE11AB29}">
      <dgm:prSet/>
      <dgm:spPr/>
      <dgm:t>
        <a:bodyPr/>
        <a:lstStyle/>
        <a:p>
          <a:endParaRPr lang="es-ES"/>
        </a:p>
      </dgm:t>
    </dgm:pt>
    <dgm:pt modelId="{E8DDB873-1C64-411E-89CF-1954C2DE04A4}">
      <dgm:prSet/>
      <dgm:spPr/>
      <dgm:t>
        <a:bodyPr/>
        <a:lstStyle/>
        <a:p>
          <a:r>
            <a:rPr lang="es-ES" dirty="0"/>
            <a:t>La nueva regla sobre el </a:t>
          </a:r>
          <a:r>
            <a:rPr lang="es-ES" b="1" u="sng" dirty="0"/>
            <a:t>convenio aplicable a las contratas del art.42.6 ET </a:t>
          </a:r>
          <a:r>
            <a:rPr lang="es-ES" dirty="0"/>
            <a:t>tras la reforma laboral del RDL 32/2021</a:t>
          </a:r>
        </a:p>
      </dgm:t>
    </dgm:pt>
    <dgm:pt modelId="{86DF6866-2016-4040-816D-4F75888B42B8}" type="parTrans" cxnId="{3941EABC-6BB2-4CE6-A4C2-B32B801D91E4}">
      <dgm:prSet/>
      <dgm:spPr/>
      <dgm:t>
        <a:bodyPr/>
        <a:lstStyle/>
        <a:p>
          <a:endParaRPr lang="es-ES"/>
        </a:p>
      </dgm:t>
    </dgm:pt>
    <dgm:pt modelId="{27D6EE6E-22DB-4C58-82EF-7B576B131755}" type="sibTrans" cxnId="{3941EABC-6BB2-4CE6-A4C2-B32B801D91E4}">
      <dgm:prSet/>
      <dgm:spPr/>
      <dgm:t>
        <a:bodyPr/>
        <a:lstStyle/>
        <a:p>
          <a:endParaRPr lang="es-ES"/>
        </a:p>
      </dgm:t>
    </dgm:pt>
    <dgm:pt modelId="{C7036135-D525-498A-BC68-F9B1F2F23FD8}" type="pres">
      <dgm:prSet presAssocID="{C43BC53C-1200-443D-AF51-BED11B7E8839}" presName="Name0" presStyleCnt="0">
        <dgm:presLayoutVars>
          <dgm:chMax val="7"/>
          <dgm:dir/>
          <dgm:animLvl val="lvl"/>
          <dgm:resizeHandles val="exact"/>
        </dgm:presLayoutVars>
      </dgm:prSet>
      <dgm:spPr/>
    </dgm:pt>
    <dgm:pt modelId="{902817EA-964B-4543-9DF0-A49E581B759E}" type="pres">
      <dgm:prSet presAssocID="{F8710D5B-E374-4CEC-81C4-FBFF81C9E058}" presName="circle1" presStyleLbl="node1" presStyleIdx="0" presStyleCnt="2"/>
      <dgm:spPr/>
    </dgm:pt>
    <dgm:pt modelId="{3203669F-4F0A-42FF-9A03-30029A79D646}" type="pres">
      <dgm:prSet presAssocID="{F8710D5B-E374-4CEC-81C4-FBFF81C9E058}" presName="space" presStyleCnt="0"/>
      <dgm:spPr/>
    </dgm:pt>
    <dgm:pt modelId="{B98B38EE-0769-49AC-9E84-B63C96459683}" type="pres">
      <dgm:prSet presAssocID="{F8710D5B-E374-4CEC-81C4-FBFF81C9E058}" presName="rect1" presStyleLbl="alignAcc1" presStyleIdx="0" presStyleCnt="2"/>
      <dgm:spPr/>
    </dgm:pt>
    <dgm:pt modelId="{5BE255D1-20D3-4FE1-94A6-EB4F56420392}" type="pres">
      <dgm:prSet presAssocID="{E8DDB873-1C64-411E-89CF-1954C2DE04A4}" presName="vertSpace2" presStyleLbl="node1" presStyleIdx="0" presStyleCnt="2"/>
      <dgm:spPr/>
    </dgm:pt>
    <dgm:pt modelId="{A83A973A-A714-431E-BE9D-72E156256EFF}" type="pres">
      <dgm:prSet presAssocID="{E8DDB873-1C64-411E-89CF-1954C2DE04A4}" presName="circle2" presStyleLbl="node1" presStyleIdx="1" presStyleCnt="2"/>
      <dgm:spPr/>
    </dgm:pt>
    <dgm:pt modelId="{6134D09D-E62B-4ABB-947F-95DB93E2D824}" type="pres">
      <dgm:prSet presAssocID="{E8DDB873-1C64-411E-89CF-1954C2DE04A4}" presName="rect2" presStyleLbl="alignAcc1" presStyleIdx="1" presStyleCnt="2"/>
      <dgm:spPr/>
    </dgm:pt>
    <dgm:pt modelId="{ED30D0A0-EFE5-48E4-B7EB-60E18582B6D6}" type="pres">
      <dgm:prSet presAssocID="{F8710D5B-E374-4CEC-81C4-FBFF81C9E058}" presName="rect1ParTxNoCh" presStyleLbl="alignAcc1" presStyleIdx="1" presStyleCnt="2">
        <dgm:presLayoutVars>
          <dgm:chMax val="1"/>
          <dgm:bulletEnabled val="1"/>
        </dgm:presLayoutVars>
      </dgm:prSet>
      <dgm:spPr/>
    </dgm:pt>
    <dgm:pt modelId="{5EC91E26-FFE0-42E2-9ABE-B49969316B80}" type="pres">
      <dgm:prSet presAssocID="{E8DDB873-1C64-411E-89CF-1954C2DE04A4}" presName="rect2ParTxNoCh" presStyleLbl="alignAcc1" presStyleIdx="1" presStyleCnt="2">
        <dgm:presLayoutVars>
          <dgm:chMax val="1"/>
          <dgm:bulletEnabled val="1"/>
        </dgm:presLayoutVars>
      </dgm:prSet>
      <dgm:spPr/>
    </dgm:pt>
  </dgm:ptLst>
  <dgm:cxnLst>
    <dgm:cxn modelId="{0E63370C-9B03-41B3-AA5D-193F08F40E71}" type="presOf" srcId="{F8710D5B-E374-4CEC-81C4-FBFF81C9E058}" destId="{ED30D0A0-EFE5-48E4-B7EB-60E18582B6D6}" srcOrd="1" destOrd="0" presId="urn:microsoft.com/office/officeart/2005/8/layout/target3"/>
    <dgm:cxn modelId="{55793233-6E12-438D-B8B6-40E6E6545D22}" type="presOf" srcId="{C43BC53C-1200-443D-AF51-BED11B7E8839}" destId="{C7036135-D525-498A-BC68-F9B1F2F23FD8}" srcOrd="0" destOrd="0" presId="urn:microsoft.com/office/officeart/2005/8/layout/target3"/>
    <dgm:cxn modelId="{5EDCB433-20D1-4AF6-9DE3-456BF87D39BF}" type="presOf" srcId="{F8710D5B-E374-4CEC-81C4-FBFF81C9E058}" destId="{B98B38EE-0769-49AC-9E84-B63C96459683}" srcOrd="0" destOrd="0" presId="urn:microsoft.com/office/officeart/2005/8/layout/target3"/>
    <dgm:cxn modelId="{A02B6B5A-6858-45C9-BF24-BDC2CE11AB29}" srcId="{C43BC53C-1200-443D-AF51-BED11B7E8839}" destId="{F8710D5B-E374-4CEC-81C4-FBFF81C9E058}" srcOrd="0" destOrd="0" parTransId="{2E37D144-FE79-4C4A-8D89-6940085370BB}" sibTransId="{EB4706DA-8D9A-49C2-9F02-3AE22262F892}"/>
    <dgm:cxn modelId="{ADD46AA3-B1EC-47C7-9834-6DC81D60AC1F}" type="presOf" srcId="{E8DDB873-1C64-411E-89CF-1954C2DE04A4}" destId="{6134D09D-E62B-4ABB-947F-95DB93E2D824}" srcOrd="0" destOrd="0" presId="urn:microsoft.com/office/officeart/2005/8/layout/target3"/>
    <dgm:cxn modelId="{3941EABC-6BB2-4CE6-A4C2-B32B801D91E4}" srcId="{C43BC53C-1200-443D-AF51-BED11B7E8839}" destId="{E8DDB873-1C64-411E-89CF-1954C2DE04A4}" srcOrd="1" destOrd="0" parTransId="{86DF6866-2016-4040-816D-4F75888B42B8}" sibTransId="{27D6EE6E-22DB-4C58-82EF-7B576B131755}"/>
    <dgm:cxn modelId="{EB457EC8-18CB-447A-A097-0941A9E4893C}" type="presOf" srcId="{E8DDB873-1C64-411E-89CF-1954C2DE04A4}" destId="{5EC91E26-FFE0-42E2-9ABE-B49969316B80}" srcOrd="1" destOrd="0" presId="urn:microsoft.com/office/officeart/2005/8/layout/target3"/>
    <dgm:cxn modelId="{B2C05171-570B-45E8-BF42-8145D213806B}" type="presParOf" srcId="{C7036135-D525-498A-BC68-F9B1F2F23FD8}" destId="{902817EA-964B-4543-9DF0-A49E581B759E}" srcOrd="0" destOrd="0" presId="urn:microsoft.com/office/officeart/2005/8/layout/target3"/>
    <dgm:cxn modelId="{E9D6FB8B-CE90-4C37-838C-CF03ED171A20}" type="presParOf" srcId="{C7036135-D525-498A-BC68-F9B1F2F23FD8}" destId="{3203669F-4F0A-42FF-9A03-30029A79D646}" srcOrd="1" destOrd="0" presId="urn:microsoft.com/office/officeart/2005/8/layout/target3"/>
    <dgm:cxn modelId="{0B3EB8F7-F102-4773-81B3-7F63013E7D87}" type="presParOf" srcId="{C7036135-D525-498A-BC68-F9B1F2F23FD8}" destId="{B98B38EE-0769-49AC-9E84-B63C96459683}" srcOrd="2" destOrd="0" presId="urn:microsoft.com/office/officeart/2005/8/layout/target3"/>
    <dgm:cxn modelId="{EC7F036D-A6F3-441C-ABE8-F294B4B12CBA}" type="presParOf" srcId="{C7036135-D525-498A-BC68-F9B1F2F23FD8}" destId="{5BE255D1-20D3-4FE1-94A6-EB4F56420392}" srcOrd="3" destOrd="0" presId="urn:microsoft.com/office/officeart/2005/8/layout/target3"/>
    <dgm:cxn modelId="{9E0E4439-821B-43CC-A14D-D33C46E70B81}" type="presParOf" srcId="{C7036135-D525-498A-BC68-F9B1F2F23FD8}" destId="{A83A973A-A714-431E-BE9D-72E156256EFF}" srcOrd="4" destOrd="0" presId="urn:microsoft.com/office/officeart/2005/8/layout/target3"/>
    <dgm:cxn modelId="{0A6F80EE-5713-427B-B542-346FA797CE9F}" type="presParOf" srcId="{C7036135-D525-498A-BC68-F9B1F2F23FD8}" destId="{6134D09D-E62B-4ABB-947F-95DB93E2D824}" srcOrd="5" destOrd="0" presId="urn:microsoft.com/office/officeart/2005/8/layout/target3"/>
    <dgm:cxn modelId="{0B28CB10-3A90-401F-9849-1EED7ACF0013}" type="presParOf" srcId="{C7036135-D525-498A-BC68-F9B1F2F23FD8}" destId="{ED30D0A0-EFE5-48E4-B7EB-60E18582B6D6}" srcOrd="6" destOrd="0" presId="urn:microsoft.com/office/officeart/2005/8/layout/target3"/>
    <dgm:cxn modelId="{3F8D29B3-90AF-4A38-A1A9-C28BD1BA3561}" type="presParOf" srcId="{C7036135-D525-498A-BC68-F9B1F2F23FD8}" destId="{5EC91E26-FFE0-42E2-9ABE-B49969316B80}"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19995A2-EA0D-4927-97FF-6DF870338C77}"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ES"/>
        </a:p>
      </dgm:t>
    </dgm:pt>
    <dgm:pt modelId="{90E4A429-54A3-49BE-AA6A-D6876475269C}">
      <dgm:prSet/>
      <dgm:spPr/>
      <dgm:t>
        <a:bodyPr/>
        <a:lstStyle/>
        <a:p>
          <a:pPr rtl="0"/>
          <a:r>
            <a:rPr lang="es-ES" dirty="0"/>
            <a:t>Trabajadora responsable del departamento de finanzas</a:t>
          </a:r>
        </a:p>
      </dgm:t>
    </dgm:pt>
    <dgm:pt modelId="{2DCBE3B5-373B-4CF1-B8A5-A6DFB4CACB52}" type="parTrans" cxnId="{353E1FA7-E29F-42A4-96D6-313F7F0E1C5D}">
      <dgm:prSet/>
      <dgm:spPr/>
      <dgm:t>
        <a:bodyPr/>
        <a:lstStyle/>
        <a:p>
          <a:endParaRPr lang="es-ES"/>
        </a:p>
      </dgm:t>
    </dgm:pt>
    <dgm:pt modelId="{DBCF9CBA-3ED5-4D81-A406-4569DD1904FC}" type="sibTrans" cxnId="{353E1FA7-E29F-42A4-96D6-313F7F0E1C5D}">
      <dgm:prSet/>
      <dgm:spPr/>
      <dgm:t>
        <a:bodyPr/>
        <a:lstStyle/>
        <a:p>
          <a:endParaRPr lang="es-ES"/>
        </a:p>
      </dgm:t>
    </dgm:pt>
    <dgm:pt modelId="{B5E98833-0029-4150-88AB-4204FCC654AE}">
      <dgm:prSet/>
      <dgm:spPr/>
      <dgm:t>
        <a:bodyPr/>
        <a:lstStyle/>
        <a:p>
          <a:pPr rtl="0"/>
          <a:r>
            <a:rPr lang="es-ES" dirty="0"/>
            <a:t>Incentivos = </a:t>
          </a:r>
          <a:r>
            <a:rPr lang="es-ES" b="1" u="sng" dirty="0"/>
            <a:t>los fija el gerente discrecionalmente</a:t>
          </a:r>
        </a:p>
      </dgm:t>
    </dgm:pt>
    <dgm:pt modelId="{D5CDDBC2-D165-4671-BFC0-C62F5728D4DF}" type="parTrans" cxnId="{62C78C85-CDD2-4490-982C-05F067D27BC8}">
      <dgm:prSet/>
      <dgm:spPr/>
      <dgm:t>
        <a:bodyPr/>
        <a:lstStyle/>
        <a:p>
          <a:endParaRPr lang="es-ES"/>
        </a:p>
      </dgm:t>
    </dgm:pt>
    <dgm:pt modelId="{5F7EAA70-BD8D-4583-96BE-DE32A3438724}" type="sibTrans" cxnId="{62C78C85-CDD2-4490-982C-05F067D27BC8}">
      <dgm:prSet/>
      <dgm:spPr/>
      <dgm:t>
        <a:bodyPr/>
        <a:lstStyle/>
        <a:p>
          <a:endParaRPr lang="es-ES"/>
        </a:p>
      </dgm:t>
    </dgm:pt>
    <dgm:pt modelId="{8861C8FE-7F73-42D4-B19D-F420A191132B}">
      <dgm:prSet/>
      <dgm:spPr/>
      <dgm:t>
        <a:bodyPr/>
        <a:lstStyle/>
        <a:p>
          <a:pPr rtl="0"/>
          <a:r>
            <a:rPr lang="es-ES" dirty="0"/>
            <a:t>La empresa </a:t>
          </a:r>
          <a:r>
            <a:rPr lang="es-ES" b="1" u="sng" dirty="0"/>
            <a:t>opone razones vagas </a:t>
          </a:r>
          <a:r>
            <a:rPr lang="es-ES" dirty="0"/>
            <a:t>y </a:t>
          </a:r>
          <a:r>
            <a:rPr lang="es-ES" b="1" u="sng" dirty="0"/>
            <a:t>no justifica objetivamente la diferencia</a:t>
          </a:r>
        </a:p>
      </dgm:t>
    </dgm:pt>
    <dgm:pt modelId="{6BCBBABB-497D-4843-B498-CAACDB3D1F13}" type="parTrans" cxnId="{77076481-6F32-43C1-BE60-A22B802D8214}">
      <dgm:prSet/>
      <dgm:spPr/>
      <dgm:t>
        <a:bodyPr/>
        <a:lstStyle/>
        <a:p>
          <a:endParaRPr lang="es-ES"/>
        </a:p>
      </dgm:t>
    </dgm:pt>
    <dgm:pt modelId="{5C9798B6-51A6-40D2-84E3-BA644BDFC65C}" type="sibTrans" cxnId="{77076481-6F32-43C1-BE60-A22B802D8214}">
      <dgm:prSet/>
      <dgm:spPr/>
      <dgm:t>
        <a:bodyPr/>
        <a:lstStyle/>
        <a:p>
          <a:endParaRPr lang="es-ES"/>
        </a:p>
      </dgm:t>
    </dgm:pt>
    <dgm:pt modelId="{2990128B-E7E9-4DC9-A4DF-8AC3D15DE1D7}">
      <dgm:prSet/>
      <dgm:spPr/>
      <dgm:t>
        <a:bodyPr/>
        <a:lstStyle/>
        <a:p>
          <a:pPr rtl="0"/>
          <a:r>
            <a:rPr lang="es-ES" dirty="0"/>
            <a:t>Demanda de tutela = estimada</a:t>
          </a:r>
        </a:p>
      </dgm:t>
    </dgm:pt>
    <dgm:pt modelId="{4423AD9C-5115-41EC-B68D-9D3F4B9FD752}" type="parTrans" cxnId="{610F10EE-5723-4BB2-9222-370D8B1B2E58}">
      <dgm:prSet/>
      <dgm:spPr/>
      <dgm:t>
        <a:bodyPr/>
        <a:lstStyle/>
        <a:p>
          <a:endParaRPr lang="es-ES"/>
        </a:p>
      </dgm:t>
    </dgm:pt>
    <dgm:pt modelId="{87563639-0520-4E35-8C99-958DE359484B}" type="sibTrans" cxnId="{610F10EE-5723-4BB2-9222-370D8B1B2E58}">
      <dgm:prSet/>
      <dgm:spPr/>
      <dgm:t>
        <a:bodyPr/>
        <a:lstStyle/>
        <a:p>
          <a:endParaRPr lang="es-ES"/>
        </a:p>
      </dgm:t>
    </dgm:pt>
    <dgm:pt modelId="{F9587AB8-BD6E-43C7-AE75-0F4BD4664613}">
      <dgm:prSet/>
      <dgm:spPr/>
      <dgm:t>
        <a:bodyPr/>
        <a:lstStyle/>
        <a:p>
          <a:pPr rtl="0"/>
          <a:r>
            <a:rPr lang="es-ES" dirty="0"/>
            <a:t>abono de las oportunas </a:t>
          </a:r>
          <a:r>
            <a:rPr lang="es-ES" b="1" u="sng" dirty="0"/>
            <a:t>diferencias salariales </a:t>
          </a:r>
        </a:p>
      </dgm:t>
    </dgm:pt>
    <dgm:pt modelId="{E6862055-74C7-4102-BEF2-BCFE12FC6619}" type="parTrans" cxnId="{F11EEF64-4B35-4071-9D1D-DC9F52CE105F}">
      <dgm:prSet/>
      <dgm:spPr/>
      <dgm:t>
        <a:bodyPr/>
        <a:lstStyle/>
        <a:p>
          <a:endParaRPr lang="es-ES"/>
        </a:p>
      </dgm:t>
    </dgm:pt>
    <dgm:pt modelId="{641383FE-F064-4533-A299-4F1CD39883E6}" type="sibTrans" cxnId="{F11EEF64-4B35-4071-9D1D-DC9F52CE105F}">
      <dgm:prSet/>
      <dgm:spPr/>
      <dgm:t>
        <a:bodyPr/>
        <a:lstStyle/>
        <a:p>
          <a:endParaRPr lang="es-ES"/>
        </a:p>
      </dgm:t>
    </dgm:pt>
    <dgm:pt modelId="{AF72516E-DBDC-4850-8EB9-ACA15D6EA335}">
      <dgm:prSet/>
      <dgm:spPr/>
      <dgm:t>
        <a:bodyPr/>
        <a:lstStyle/>
        <a:p>
          <a:pPr rtl="0"/>
          <a:r>
            <a:rPr lang="es-ES" b="1" u="sng" dirty="0"/>
            <a:t>+ indemnización en resarcimiento de los daños </a:t>
          </a:r>
          <a:r>
            <a:rPr lang="es-ES" dirty="0"/>
            <a:t>(que el tribunal de instancia estima en 35.000 euros) ex art.183 LRJS</a:t>
          </a:r>
        </a:p>
      </dgm:t>
    </dgm:pt>
    <dgm:pt modelId="{9D2AEB74-ED35-4024-AA81-7C9199D062BB}" type="parTrans" cxnId="{CE89680E-1C10-4F48-9A4A-5570174F71B4}">
      <dgm:prSet/>
      <dgm:spPr/>
      <dgm:t>
        <a:bodyPr/>
        <a:lstStyle/>
        <a:p>
          <a:endParaRPr lang="es-ES"/>
        </a:p>
      </dgm:t>
    </dgm:pt>
    <dgm:pt modelId="{E304A501-65E3-4BAC-BEA5-1BB4ECCEF9E6}" type="sibTrans" cxnId="{CE89680E-1C10-4F48-9A4A-5570174F71B4}">
      <dgm:prSet/>
      <dgm:spPr/>
      <dgm:t>
        <a:bodyPr/>
        <a:lstStyle/>
        <a:p>
          <a:endParaRPr lang="es-ES"/>
        </a:p>
      </dgm:t>
    </dgm:pt>
    <dgm:pt modelId="{60833EF6-6362-40F2-8142-97A53C565310}">
      <dgm:prSet/>
      <dgm:spPr/>
      <dgm:t>
        <a:bodyPr/>
        <a:lstStyle/>
        <a:p>
          <a:pPr rtl="0"/>
          <a:r>
            <a:rPr lang="es-ES" dirty="0"/>
            <a:t>= incentivos en el período 2014-2016 </a:t>
          </a:r>
          <a:r>
            <a:rPr lang="es-ES" b="1" u="sng" dirty="0"/>
            <a:t>muy inferiores </a:t>
          </a:r>
          <a:r>
            <a:rPr lang="es-ES" dirty="0"/>
            <a:t>al resto de responsables</a:t>
          </a:r>
        </a:p>
      </dgm:t>
    </dgm:pt>
    <dgm:pt modelId="{C53F2AF6-1ABD-4290-8B66-A0BA58B62B74}" type="parTrans" cxnId="{F893A979-D9DC-4CA1-B96F-245CB4DF77BA}">
      <dgm:prSet/>
      <dgm:spPr/>
      <dgm:t>
        <a:bodyPr/>
        <a:lstStyle/>
        <a:p>
          <a:endParaRPr lang="es-ES"/>
        </a:p>
      </dgm:t>
    </dgm:pt>
    <dgm:pt modelId="{18C891DA-AB09-4779-9428-B7D110AAE58C}" type="sibTrans" cxnId="{F893A979-D9DC-4CA1-B96F-245CB4DF77BA}">
      <dgm:prSet/>
      <dgm:spPr/>
      <dgm:t>
        <a:bodyPr/>
        <a:lstStyle/>
        <a:p>
          <a:endParaRPr lang="es-ES"/>
        </a:p>
      </dgm:t>
    </dgm:pt>
    <dgm:pt modelId="{259930AA-A06F-4ED4-913D-B57057795C79}">
      <dgm:prSet/>
      <dgm:spPr/>
      <dgm:t>
        <a:bodyPr/>
        <a:lstStyle/>
        <a:p>
          <a:pPr rtl="0"/>
          <a:r>
            <a:rPr lang="es-ES" b="1" u="sng" dirty="0"/>
            <a:t>restitución</a:t>
          </a:r>
          <a:r>
            <a:rPr lang="es-ES" dirty="0"/>
            <a:t> retroactiva de derechos </a:t>
          </a:r>
        </a:p>
      </dgm:t>
    </dgm:pt>
    <dgm:pt modelId="{E9DFBF5A-8DD6-40A6-942B-094296AA7B78}" type="parTrans" cxnId="{A7E1099B-E2CF-4E4D-9B89-0E0732933B2C}">
      <dgm:prSet/>
      <dgm:spPr/>
      <dgm:t>
        <a:bodyPr/>
        <a:lstStyle/>
        <a:p>
          <a:endParaRPr lang="es-ES"/>
        </a:p>
      </dgm:t>
    </dgm:pt>
    <dgm:pt modelId="{992C1D5E-4AA9-40AF-83D2-180B640794EA}" type="sibTrans" cxnId="{A7E1099B-E2CF-4E4D-9B89-0E0732933B2C}">
      <dgm:prSet/>
      <dgm:spPr/>
      <dgm:t>
        <a:bodyPr/>
        <a:lstStyle/>
        <a:p>
          <a:endParaRPr lang="es-ES"/>
        </a:p>
      </dgm:t>
    </dgm:pt>
    <dgm:pt modelId="{007F6B02-585E-4692-8D5C-191F7FF6FB23}" type="pres">
      <dgm:prSet presAssocID="{819995A2-EA0D-4927-97FF-6DF870338C77}" presName="Name0" presStyleCnt="0">
        <dgm:presLayoutVars>
          <dgm:dir/>
          <dgm:animLvl val="lvl"/>
          <dgm:resizeHandles val="exact"/>
        </dgm:presLayoutVars>
      </dgm:prSet>
      <dgm:spPr/>
    </dgm:pt>
    <dgm:pt modelId="{42199115-1056-4CF1-A884-0992ED4DD307}" type="pres">
      <dgm:prSet presAssocID="{90E4A429-54A3-49BE-AA6A-D6876475269C}" presName="composite" presStyleCnt="0"/>
      <dgm:spPr/>
    </dgm:pt>
    <dgm:pt modelId="{1B58B319-093B-4753-B795-5775B7CF7B12}" type="pres">
      <dgm:prSet presAssocID="{90E4A429-54A3-49BE-AA6A-D6876475269C}" presName="parTx" presStyleLbl="alignNode1" presStyleIdx="0" presStyleCnt="2" custScaleX="102320" custLinFactNeighborX="569" custLinFactNeighborY="-3201">
        <dgm:presLayoutVars>
          <dgm:chMax val="0"/>
          <dgm:chPref val="0"/>
          <dgm:bulletEnabled val="1"/>
        </dgm:presLayoutVars>
      </dgm:prSet>
      <dgm:spPr/>
    </dgm:pt>
    <dgm:pt modelId="{C0F5DF2B-C09E-470C-8450-77AA336AB64F}" type="pres">
      <dgm:prSet presAssocID="{90E4A429-54A3-49BE-AA6A-D6876475269C}" presName="desTx" presStyleLbl="alignAccFollowNode1" presStyleIdx="0" presStyleCnt="2" custScaleX="103646">
        <dgm:presLayoutVars>
          <dgm:bulletEnabled val="1"/>
        </dgm:presLayoutVars>
      </dgm:prSet>
      <dgm:spPr/>
    </dgm:pt>
    <dgm:pt modelId="{B3236470-6528-42C4-9C41-3422CCD43D4F}" type="pres">
      <dgm:prSet presAssocID="{DBCF9CBA-3ED5-4D81-A406-4569DD1904FC}" presName="space" presStyleCnt="0"/>
      <dgm:spPr/>
    </dgm:pt>
    <dgm:pt modelId="{32264CE4-BC5E-4BB1-8A8B-30AED7638BBA}" type="pres">
      <dgm:prSet presAssocID="{2990128B-E7E9-4DC9-A4DF-8AC3D15DE1D7}" presName="composite" presStyleCnt="0"/>
      <dgm:spPr/>
    </dgm:pt>
    <dgm:pt modelId="{4AD35228-893B-416B-AE62-656738B9E2AE}" type="pres">
      <dgm:prSet presAssocID="{2990128B-E7E9-4DC9-A4DF-8AC3D15DE1D7}" presName="parTx" presStyleLbl="alignNode1" presStyleIdx="1" presStyleCnt="2">
        <dgm:presLayoutVars>
          <dgm:chMax val="0"/>
          <dgm:chPref val="0"/>
          <dgm:bulletEnabled val="1"/>
        </dgm:presLayoutVars>
      </dgm:prSet>
      <dgm:spPr/>
    </dgm:pt>
    <dgm:pt modelId="{0EFAE4AB-1A47-401F-ACB1-97C8AC8F456A}" type="pres">
      <dgm:prSet presAssocID="{2990128B-E7E9-4DC9-A4DF-8AC3D15DE1D7}" presName="desTx" presStyleLbl="alignAccFollowNode1" presStyleIdx="1" presStyleCnt="2">
        <dgm:presLayoutVars>
          <dgm:bulletEnabled val="1"/>
        </dgm:presLayoutVars>
      </dgm:prSet>
      <dgm:spPr/>
    </dgm:pt>
  </dgm:ptLst>
  <dgm:cxnLst>
    <dgm:cxn modelId="{CE89680E-1C10-4F48-9A4A-5570174F71B4}" srcId="{2990128B-E7E9-4DC9-A4DF-8AC3D15DE1D7}" destId="{AF72516E-DBDC-4850-8EB9-ACA15D6EA335}" srcOrd="2" destOrd="0" parTransId="{9D2AEB74-ED35-4024-AA81-7C9199D062BB}" sibTransId="{E304A501-65E3-4BAC-BEA5-1BB4ECCEF9E6}"/>
    <dgm:cxn modelId="{9B3EBF10-79D5-4FDB-ADB9-2EA3D309AFAE}" type="presOf" srcId="{819995A2-EA0D-4927-97FF-6DF870338C77}" destId="{007F6B02-585E-4692-8D5C-191F7FF6FB23}" srcOrd="0" destOrd="0" presId="urn:microsoft.com/office/officeart/2005/8/layout/hList1"/>
    <dgm:cxn modelId="{3728002F-188E-42DE-93AC-0385350F8F04}" type="presOf" srcId="{60833EF6-6362-40F2-8142-97A53C565310}" destId="{C0F5DF2B-C09E-470C-8450-77AA336AB64F}" srcOrd="0" destOrd="0" presId="urn:microsoft.com/office/officeart/2005/8/layout/hList1"/>
    <dgm:cxn modelId="{6C13973E-FBAC-4911-9F39-F0DC2C7199A7}" type="presOf" srcId="{259930AA-A06F-4ED4-913D-B57057795C79}" destId="{0EFAE4AB-1A47-401F-ACB1-97C8AC8F456A}" srcOrd="0" destOrd="0" presId="urn:microsoft.com/office/officeart/2005/8/layout/hList1"/>
    <dgm:cxn modelId="{F2586161-ABC5-412A-AAAD-032796961DD4}" type="presOf" srcId="{8861C8FE-7F73-42D4-B19D-F420A191132B}" destId="{C0F5DF2B-C09E-470C-8450-77AA336AB64F}" srcOrd="0" destOrd="2" presId="urn:microsoft.com/office/officeart/2005/8/layout/hList1"/>
    <dgm:cxn modelId="{F11EEF64-4B35-4071-9D1D-DC9F52CE105F}" srcId="{2990128B-E7E9-4DC9-A4DF-8AC3D15DE1D7}" destId="{F9587AB8-BD6E-43C7-AE75-0F4BD4664613}" srcOrd="1" destOrd="0" parTransId="{E6862055-74C7-4102-BEF2-BCFE12FC6619}" sibTransId="{641383FE-F064-4533-A299-4F1CD39883E6}"/>
    <dgm:cxn modelId="{F893A979-D9DC-4CA1-B96F-245CB4DF77BA}" srcId="{90E4A429-54A3-49BE-AA6A-D6876475269C}" destId="{60833EF6-6362-40F2-8142-97A53C565310}" srcOrd="0" destOrd="0" parTransId="{C53F2AF6-1ABD-4290-8B66-A0BA58B62B74}" sibTransId="{18C891DA-AB09-4779-9428-B7D110AAE58C}"/>
    <dgm:cxn modelId="{77076481-6F32-43C1-BE60-A22B802D8214}" srcId="{90E4A429-54A3-49BE-AA6A-D6876475269C}" destId="{8861C8FE-7F73-42D4-B19D-F420A191132B}" srcOrd="2" destOrd="0" parTransId="{6BCBBABB-497D-4843-B498-CAACDB3D1F13}" sibTransId="{5C9798B6-51A6-40D2-84E3-BA644BDFC65C}"/>
    <dgm:cxn modelId="{62C78C85-CDD2-4490-982C-05F067D27BC8}" srcId="{90E4A429-54A3-49BE-AA6A-D6876475269C}" destId="{B5E98833-0029-4150-88AB-4204FCC654AE}" srcOrd="1" destOrd="0" parTransId="{D5CDDBC2-D165-4671-BFC0-C62F5728D4DF}" sibTransId="{5F7EAA70-BD8D-4583-96BE-DE32A3438724}"/>
    <dgm:cxn modelId="{79B67F93-84BA-475F-8E27-597150FCD954}" type="presOf" srcId="{F9587AB8-BD6E-43C7-AE75-0F4BD4664613}" destId="{0EFAE4AB-1A47-401F-ACB1-97C8AC8F456A}" srcOrd="0" destOrd="1" presId="urn:microsoft.com/office/officeart/2005/8/layout/hList1"/>
    <dgm:cxn modelId="{A7E1099B-E2CF-4E4D-9B89-0E0732933B2C}" srcId="{2990128B-E7E9-4DC9-A4DF-8AC3D15DE1D7}" destId="{259930AA-A06F-4ED4-913D-B57057795C79}" srcOrd="0" destOrd="0" parTransId="{E9DFBF5A-8DD6-40A6-942B-094296AA7B78}" sibTransId="{992C1D5E-4AA9-40AF-83D2-180B640794EA}"/>
    <dgm:cxn modelId="{05DE11A5-53A4-4F76-82BB-DF90A8722991}" type="presOf" srcId="{2990128B-E7E9-4DC9-A4DF-8AC3D15DE1D7}" destId="{4AD35228-893B-416B-AE62-656738B9E2AE}" srcOrd="0" destOrd="0" presId="urn:microsoft.com/office/officeart/2005/8/layout/hList1"/>
    <dgm:cxn modelId="{353E1FA7-E29F-42A4-96D6-313F7F0E1C5D}" srcId="{819995A2-EA0D-4927-97FF-6DF870338C77}" destId="{90E4A429-54A3-49BE-AA6A-D6876475269C}" srcOrd="0" destOrd="0" parTransId="{2DCBE3B5-373B-4CF1-B8A5-A6DFB4CACB52}" sibTransId="{DBCF9CBA-3ED5-4D81-A406-4569DD1904FC}"/>
    <dgm:cxn modelId="{A6356BAF-3DB2-4451-BC67-5C265B858E47}" type="presOf" srcId="{90E4A429-54A3-49BE-AA6A-D6876475269C}" destId="{1B58B319-093B-4753-B795-5775B7CF7B12}" srcOrd="0" destOrd="0" presId="urn:microsoft.com/office/officeart/2005/8/layout/hList1"/>
    <dgm:cxn modelId="{64B498BF-6F29-4E64-9476-33AAD61D29F6}" type="presOf" srcId="{B5E98833-0029-4150-88AB-4204FCC654AE}" destId="{C0F5DF2B-C09E-470C-8450-77AA336AB64F}" srcOrd="0" destOrd="1" presId="urn:microsoft.com/office/officeart/2005/8/layout/hList1"/>
    <dgm:cxn modelId="{610F10EE-5723-4BB2-9222-370D8B1B2E58}" srcId="{819995A2-EA0D-4927-97FF-6DF870338C77}" destId="{2990128B-E7E9-4DC9-A4DF-8AC3D15DE1D7}" srcOrd="1" destOrd="0" parTransId="{4423AD9C-5115-41EC-B68D-9D3F4B9FD752}" sibTransId="{87563639-0520-4E35-8C99-958DE359484B}"/>
    <dgm:cxn modelId="{B5E256F0-A814-41BE-A749-68973E27DCC1}" type="presOf" srcId="{AF72516E-DBDC-4850-8EB9-ACA15D6EA335}" destId="{0EFAE4AB-1A47-401F-ACB1-97C8AC8F456A}" srcOrd="0" destOrd="2" presId="urn:microsoft.com/office/officeart/2005/8/layout/hList1"/>
    <dgm:cxn modelId="{A9801CCF-7AD9-49CB-9305-3BB1F5A6D9DD}" type="presParOf" srcId="{007F6B02-585E-4692-8D5C-191F7FF6FB23}" destId="{42199115-1056-4CF1-A884-0992ED4DD307}" srcOrd="0" destOrd="0" presId="urn:microsoft.com/office/officeart/2005/8/layout/hList1"/>
    <dgm:cxn modelId="{DDE9203C-EB2B-46D2-876E-45B1B208DCAB}" type="presParOf" srcId="{42199115-1056-4CF1-A884-0992ED4DD307}" destId="{1B58B319-093B-4753-B795-5775B7CF7B12}" srcOrd="0" destOrd="0" presId="urn:microsoft.com/office/officeart/2005/8/layout/hList1"/>
    <dgm:cxn modelId="{2080C4E6-C84A-4CF7-B2A4-4CD2DDBDD675}" type="presParOf" srcId="{42199115-1056-4CF1-A884-0992ED4DD307}" destId="{C0F5DF2B-C09E-470C-8450-77AA336AB64F}" srcOrd="1" destOrd="0" presId="urn:microsoft.com/office/officeart/2005/8/layout/hList1"/>
    <dgm:cxn modelId="{6EB73966-DD51-4990-BACC-40B235464F95}" type="presParOf" srcId="{007F6B02-585E-4692-8D5C-191F7FF6FB23}" destId="{B3236470-6528-42C4-9C41-3422CCD43D4F}" srcOrd="1" destOrd="0" presId="urn:microsoft.com/office/officeart/2005/8/layout/hList1"/>
    <dgm:cxn modelId="{1C0F8609-E661-4E93-BD6E-6FC23CD122C5}" type="presParOf" srcId="{007F6B02-585E-4692-8D5C-191F7FF6FB23}" destId="{32264CE4-BC5E-4BB1-8A8B-30AED7638BBA}" srcOrd="2" destOrd="0" presId="urn:microsoft.com/office/officeart/2005/8/layout/hList1"/>
    <dgm:cxn modelId="{00A3DE47-D52F-47DE-A0E6-F6BE031B93F4}" type="presParOf" srcId="{32264CE4-BC5E-4BB1-8A8B-30AED7638BBA}" destId="{4AD35228-893B-416B-AE62-656738B9E2AE}" srcOrd="0" destOrd="0" presId="urn:microsoft.com/office/officeart/2005/8/layout/hList1"/>
    <dgm:cxn modelId="{7EDE977D-D4BD-4162-BFE3-1FA4118D3B0D}" type="presParOf" srcId="{32264CE4-BC5E-4BB1-8A8B-30AED7638BBA}" destId="{0EFAE4AB-1A47-401F-ACB1-97C8AC8F45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0B0C654-B5A6-49B8-8E91-EEFA69D43D57}"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484F3611-CA9B-4DFA-AAA0-FA7EB893888A}">
      <dgm:prSet custT="1"/>
      <dgm:spPr/>
      <dgm:t>
        <a:bodyPr/>
        <a:lstStyle/>
        <a:p>
          <a:pPr rtl="0"/>
          <a:r>
            <a:rPr lang="es-ES" sz="1800" b="1" u="sng" dirty="0"/>
            <a:t>Las mujeres dedican más tiempo que los hombres a trabajar en tareas domésticas, con independencia de cualquier otra variable </a:t>
          </a:r>
          <a:r>
            <a:rPr lang="es-ES" sz="1800" dirty="0"/>
            <a:t>(situación familiar, nivel de estudios o de renta…)</a:t>
          </a:r>
        </a:p>
      </dgm:t>
    </dgm:pt>
    <dgm:pt modelId="{2A429CDF-072E-482A-BB7F-A80849C45A1D}" type="parTrans" cxnId="{FD6894B8-27FC-40E7-9A40-CFEFAEE6CF57}">
      <dgm:prSet/>
      <dgm:spPr/>
      <dgm:t>
        <a:bodyPr/>
        <a:lstStyle/>
        <a:p>
          <a:endParaRPr lang="es-ES"/>
        </a:p>
      </dgm:t>
    </dgm:pt>
    <dgm:pt modelId="{66FBEA54-440D-4F98-B5D6-996499D4BB05}" type="sibTrans" cxnId="{FD6894B8-27FC-40E7-9A40-CFEFAEE6CF57}">
      <dgm:prSet/>
      <dgm:spPr/>
      <dgm:t>
        <a:bodyPr/>
        <a:lstStyle/>
        <a:p>
          <a:endParaRPr lang="es-ES"/>
        </a:p>
      </dgm:t>
    </dgm:pt>
    <dgm:pt modelId="{A3BE58A5-CEB9-49EB-87ED-80F7172363CB}">
      <dgm:prSet custT="1"/>
      <dgm:spPr/>
      <dgm:t>
        <a:bodyPr/>
        <a:lstStyle/>
        <a:p>
          <a:pPr rtl="0"/>
          <a:r>
            <a:rPr lang="es-ES" sz="1800" dirty="0"/>
            <a:t>La </a:t>
          </a:r>
          <a:r>
            <a:rPr lang="es-ES" sz="1800" b="1" u="sng" dirty="0"/>
            <a:t>contratación de mujeres </a:t>
          </a:r>
          <a:r>
            <a:rPr lang="es-ES" sz="1800" dirty="0"/>
            <a:t>es inferior a la de los hombres en todos los tramos de edad, </a:t>
          </a:r>
          <a:r>
            <a:rPr lang="es-ES" sz="1800" b="1" u="sng" dirty="0"/>
            <a:t>menor aún de los 30 y los 44 años</a:t>
          </a:r>
          <a:r>
            <a:rPr lang="es-ES" sz="1800" dirty="0"/>
            <a:t> </a:t>
          </a:r>
        </a:p>
      </dgm:t>
    </dgm:pt>
    <dgm:pt modelId="{56388C7C-3D6E-4E69-A450-78512BFCA17F}" type="parTrans" cxnId="{68E6C3D7-A64A-48AE-A300-7D1E108AF8C5}">
      <dgm:prSet/>
      <dgm:spPr/>
      <dgm:t>
        <a:bodyPr/>
        <a:lstStyle/>
        <a:p>
          <a:endParaRPr lang="es-ES"/>
        </a:p>
      </dgm:t>
    </dgm:pt>
    <dgm:pt modelId="{B289D8F3-AE9D-4527-A06F-FB405FA20F94}" type="sibTrans" cxnId="{68E6C3D7-A64A-48AE-A300-7D1E108AF8C5}">
      <dgm:prSet/>
      <dgm:spPr/>
      <dgm:t>
        <a:bodyPr/>
        <a:lstStyle/>
        <a:p>
          <a:endParaRPr lang="es-ES"/>
        </a:p>
      </dgm:t>
    </dgm:pt>
    <dgm:pt modelId="{A6801065-6384-4F54-8A29-0714577F4F43}">
      <dgm:prSet custT="1"/>
      <dgm:spPr/>
      <dgm:t>
        <a:bodyPr/>
        <a:lstStyle/>
        <a:p>
          <a:pPr rtl="0"/>
          <a:r>
            <a:rPr lang="es-ES" sz="1800" dirty="0"/>
            <a:t>Las </a:t>
          </a:r>
          <a:r>
            <a:rPr lang="es-ES" sz="1800" b="1" u="sng" dirty="0"/>
            <a:t>mujeres solteras ganan más </a:t>
          </a:r>
          <a:r>
            <a:rPr lang="es-ES" sz="1800" dirty="0"/>
            <a:t>de media que las casadas, al revés que ocurre con los hombres</a:t>
          </a:r>
        </a:p>
      </dgm:t>
    </dgm:pt>
    <dgm:pt modelId="{28DCF9CF-7794-4489-BDC0-02D27030AD18}" type="parTrans" cxnId="{257CEE7B-AAAC-4F24-9DC6-0AE3E01BA2F6}">
      <dgm:prSet/>
      <dgm:spPr/>
      <dgm:t>
        <a:bodyPr/>
        <a:lstStyle/>
        <a:p>
          <a:endParaRPr lang="es-ES"/>
        </a:p>
      </dgm:t>
    </dgm:pt>
    <dgm:pt modelId="{2F40DEA9-7DD8-4DBF-B42D-09FD04617346}" type="sibTrans" cxnId="{257CEE7B-AAAC-4F24-9DC6-0AE3E01BA2F6}">
      <dgm:prSet/>
      <dgm:spPr/>
      <dgm:t>
        <a:bodyPr/>
        <a:lstStyle/>
        <a:p>
          <a:endParaRPr lang="es-ES"/>
        </a:p>
      </dgm:t>
    </dgm:pt>
    <dgm:pt modelId="{212D8BCB-65D7-4E8A-B47B-9DB96AE010F9}">
      <dgm:prSet custT="1"/>
      <dgm:spPr/>
      <dgm:t>
        <a:bodyPr/>
        <a:lstStyle/>
        <a:p>
          <a:pPr rtl="0"/>
          <a:r>
            <a:rPr lang="es-ES" sz="1800" dirty="0"/>
            <a:t>La </a:t>
          </a:r>
          <a:r>
            <a:rPr lang="es-ES" sz="1800" b="1" u="sng" dirty="0"/>
            <a:t>maternidad influye en las propias decisiones de las mujeres </a:t>
          </a:r>
          <a:r>
            <a:rPr lang="es-ES" sz="1800" dirty="0"/>
            <a:t>sobre su educación, formación académica, capacitación profesional, elección del empleo y continuidad en él</a:t>
          </a:r>
        </a:p>
      </dgm:t>
    </dgm:pt>
    <dgm:pt modelId="{551993A5-2976-4D97-85FF-B4F3068FE289}" type="parTrans" cxnId="{593643EB-F3B0-420B-89DA-67C335E3F6CB}">
      <dgm:prSet/>
      <dgm:spPr/>
      <dgm:t>
        <a:bodyPr/>
        <a:lstStyle/>
        <a:p>
          <a:endParaRPr lang="es-ES"/>
        </a:p>
      </dgm:t>
    </dgm:pt>
    <dgm:pt modelId="{AB6CB786-4EC4-458A-AAEC-A3F17F514848}" type="sibTrans" cxnId="{593643EB-F3B0-420B-89DA-67C335E3F6CB}">
      <dgm:prSet/>
      <dgm:spPr/>
      <dgm:t>
        <a:bodyPr/>
        <a:lstStyle/>
        <a:p>
          <a:endParaRPr lang="es-ES"/>
        </a:p>
      </dgm:t>
    </dgm:pt>
    <dgm:pt modelId="{0D8F30B4-EDEA-4B41-A35E-CF41C47429BB}">
      <dgm:prSet custT="1"/>
      <dgm:spPr/>
      <dgm:t>
        <a:bodyPr/>
        <a:lstStyle/>
        <a:p>
          <a:pPr rtl="0"/>
          <a:r>
            <a:rPr lang="es-ES" sz="1800" dirty="0"/>
            <a:t>Los </a:t>
          </a:r>
          <a:r>
            <a:rPr lang="es-ES" sz="1800" b="1" u="sng" dirty="0"/>
            <a:t>hombres despliegan una progresión en el empleo más lineal y continua = </a:t>
          </a:r>
          <a:r>
            <a:rPr lang="es-ES" sz="1800" dirty="0"/>
            <a:t>las mujeres, que tienen mayores </a:t>
          </a:r>
          <a:r>
            <a:rPr lang="es-ES" sz="1800" b="1" u="sng" dirty="0"/>
            <a:t>interrupciones en su carrera</a:t>
          </a:r>
        </a:p>
      </dgm:t>
    </dgm:pt>
    <dgm:pt modelId="{5A9952AF-DE68-47D1-9F5E-916D41D7A5A2}" type="parTrans" cxnId="{AEB51FA4-1F6C-4D5A-B57D-FA2D25DEB2D8}">
      <dgm:prSet/>
      <dgm:spPr/>
      <dgm:t>
        <a:bodyPr/>
        <a:lstStyle/>
        <a:p>
          <a:endParaRPr lang="es-ES"/>
        </a:p>
      </dgm:t>
    </dgm:pt>
    <dgm:pt modelId="{5C67DE5E-B85D-41C4-8EF7-6684042BA2CA}" type="sibTrans" cxnId="{AEB51FA4-1F6C-4D5A-B57D-FA2D25DEB2D8}">
      <dgm:prSet/>
      <dgm:spPr/>
      <dgm:t>
        <a:bodyPr/>
        <a:lstStyle/>
        <a:p>
          <a:endParaRPr lang="es-ES"/>
        </a:p>
      </dgm:t>
    </dgm:pt>
    <dgm:pt modelId="{14D70CED-6824-4DA9-A00E-15F84946AA27}" type="pres">
      <dgm:prSet presAssocID="{E0B0C654-B5A6-49B8-8E91-EEFA69D43D57}" presName="Name0" presStyleCnt="0">
        <dgm:presLayoutVars>
          <dgm:chMax val="7"/>
          <dgm:chPref val="7"/>
          <dgm:dir/>
        </dgm:presLayoutVars>
      </dgm:prSet>
      <dgm:spPr/>
    </dgm:pt>
    <dgm:pt modelId="{92F31770-F872-4BB9-BFDB-550F8BC9349F}" type="pres">
      <dgm:prSet presAssocID="{E0B0C654-B5A6-49B8-8E91-EEFA69D43D57}" presName="Name1" presStyleCnt="0"/>
      <dgm:spPr/>
    </dgm:pt>
    <dgm:pt modelId="{1DA43337-5EB4-4B64-BC49-E4259DBFFDB7}" type="pres">
      <dgm:prSet presAssocID="{E0B0C654-B5A6-49B8-8E91-EEFA69D43D57}" presName="cycle" presStyleCnt="0"/>
      <dgm:spPr/>
    </dgm:pt>
    <dgm:pt modelId="{3429D09C-6F31-4A16-82CE-5CBAAF380146}" type="pres">
      <dgm:prSet presAssocID="{E0B0C654-B5A6-49B8-8E91-EEFA69D43D57}" presName="srcNode" presStyleLbl="node1" presStyleIdx="0" presStyleCnt="5"/>
      <dgm:spPr/>
    </dgm:pt>
    <dgm:pt modelId="{B55E7BD5-C69F-4690-A9CB-6C5401EC2640}" type="pres">
      <dgm:prSet presAssocID="{E0B0C654-B5A6-49B8-8E91-EEFA69D43D57}" presName="conn" presStyleLbl="parChTrans1D2" presStyleIdx="0" presStyleCnt="1"/>
      <dgm:spPr/>
    </dgm:pt>
    <dgm:pt modelId="{732D4137-23F6-4F3B-8779-62AE4EA1D8E1}" type="pres">
      <dgm:prSet presAssocID="{E0B0C654-B5A6-49B8-8E91-EEFA69D43D57}" presName="extraNode" presStyleLbl="node1" presStyleIdx="0" presStyleCnt="5"/>
      <dgm:spPr/>
    </dgm:pt>
    <dgm:pt modelId="{EF31BB96-3D83-4E71-99BE-024FFF58FC3F}" type="pres">
      <dgm:prSet presAssocID="{E0B0C654-B5A6-49B8-8E91-EEFA69D43D57}" presName="dstNode" presStyleLbl="node1" presStyleIdx="0" presStyleCnt="5"/>
      <dgm:spPr/>
    </dgm:pt>
    <dgm:pt modelId="{B4619177-B025-4F01-AC31-B00836B191B2}" type="pres">
      <dgm:prSet presAssocID="{484F3611-CA9B-4DFA-AAA0-FA7EB893888A}" presName="text_1" presStyleLbl="node1" presStyleIdx="0" presStyleCnt="5">
        <dgm:presLayoutVars>
          <dgm:bulletEnabled val="1"/>
        </dgm:presLayoutVars>
      </dgm:prSet>
      <dgm:spPr/>
    </dgm:pt>
    <dgm:pt modelId="{A4774483-E689-4545-A986-D872AF142955}" type="pres">
      <dgm:prSet presAssocID="{484F3611-CA9B-4DFA-AAA0-FA7EB893888A}" presName="accent_1" presStyleCnt="0"/>
      <dgm:spPr/>
    </dgm:pt>
    <dgm:pt modelId="{421E66D0-4484-49AB-A7F4-26721DDDC979}" type="pres">
      <dgm:prSet presAssocID="{484F3611-CA9B-4DFA-AAA0-FA7EB893888A}" presName="accentRepeatNode" presStyleLbl="solidFgAcc1" presStyleIdx="0" presStyleCnt="5"/>
      <dgm:spPr/>
    </dgm:pt>
    <dgm:pt modelId="{6556C011-B284-4193-AD47-787133CF61AB}" type="pres">
      <dgm:prSet presAssocID="{A3BE58A5-CEB9-49EB-87ED-80F7172363CB}" presName="text_2" presStyleLbl="node1" presStyleIdx="1" presStyleCnt="5">
        <dgm:presLayoutVars>
          <dgm:bulletEnabled val="1"/>
        </dgm:presLayoutVars>
      </dgm:prSet>
      <dgm:spPr/>
    </dgm:pt>
    <dgm:pt modelId="{4E81291B-A3DF-46C3-9094-C100462B6E6D}" type="pres">
      <dgm:prSet presAssocID="{A3BE58A5-CEB9-49EB-87ED-80F7172363CB}" presName="accent_2" presStyleCnt="0"/>
      <dgm:spPr/>
    </dgm:pt>
    <dgm:pt modelId="{A61FE10B-0D4F-41E8-AEA9-9EBB3585D527}" type="pres">
      <dgm:prSet presAssocID="{A3BE58A5-CEB9-49EB-87ED-80F7172363CB}" presName="accentRepeatNode" presStyleLbl="solidFgAcc1" presStyleIdx="1" presStyleCnt="5"/>
      <dgm:spPr/>
    </dgm:pt>
    <dgm:pt modelId="{BB0A73BE-0675-4AC4-81AE-E161AAB4A07F}" type="pres">
      <dgm:prSet presAssocID="{A6801065-6384-4F54-8A29-0714577F4F43}" presName="text_3" presStyleLbl="node1" presStyleIdx="2" presStyleCnt="5">
        <dgm:presLayoutVars>
          <dgm:bulletEnabled val="1"/>
        </dgm:presLayoutVars>
      </dgm:prSet>
      <dgm:spPr/>
    </dgm:pt>
    <dgm:pt modelId="{F614F947-737F-4D55-8B69-9B8C8342F7C0}" type="pres">
      <dgm:prSet presAssocID="{A6801065-6384-4F54-8A29-0714577F4F43}" presName="accent_3" presStyleCnt="0"/>
      <dgm:spPr/>
    </dgm:pt>
    <dgm:pt modelId="{6034A3D7-039B-475F-BCC9-8164D399955C}" type="pres">
      <dgm:prSet presAssocID="{A6801065-6384-4F54-8A29-0714577F4F43}" presName="accentRepeatNode" presStyleLbl="solidFgAcc1" presStyleIdx="2" presStyleCnt="5"/>
      <dgm:spPr/>
    </dgm:pt>
    <dgm:pt modelId="{B0346430-E1B5-4091-8969-1BCD8F9789C7}" type="pres">
      <dgm:prSet presAssocID="{212D8BCB-65D7-4E8A-B47B-9DB96AE010F9}" presName="text_4" presStyleLbl="node1" presStyleIdx="3" presStyleCnt="5" custScaleY="146004" custLinFactNeighborX="-836" custLinFactNeighborY="-7966">
        <dgm:presLayoutVars>
          <dgm:bulletEnabled val="1"/>
        </dgm:presLayoutVars>
      </dgm:prSet>
      <dgm:spPr/>
    </dgm:pt>
    <dgm:pt modelId="{042BE1D1-D406-4784-B855-141A1910E8BF}" type="pres">
      <dgm:prSet presAssocID="{212D8BCB-65D7-4E8A-B47B-9DB96AE010F9}" presName="accent_4" presStyleCnt="0"/>
      <dgm:spPr/>
    </dgm:pt>
    <dgm:pt modelId="{08D0A1A6-C605-4510-A506-35114D4690DC}" type="pres">
      <dgm:prSet presAssocID="{212D8BCB-65D7-4E8A-B47B-9DB96AE010F9}" presName="accentRepeatNode" presStyleLbl="solidFgAcc1" presStyleIdx="3" presStyleCnt="5"/>
      <dgm:spPr/>
    </dgm:pt>
    <dgm:pt modelId="{3579E36D-6771-40B0-B3E6-F3113DB23589}" type="pres">
      <dgm:prSet presAssocID="{0D8F30B4-EDEA-4B41-A35E-CF41C47429BB}" presName="text_5" presStyleLbl="node1" presStyleIdx="4" presStyleCnt="5">
        <dgm:presLayoutVars>
          <dgm:bulletEnabled val="1"/>
        </dgm:presLayoutVars>
      </dgm:prSet>
      <dgm:spPr/>
    </dgm:pt>
    <dgm:pt modelId="{CB5BDBE7-8832-4AF8-A866-5C3807AD946D}" type="pres">
      <dgm:prSet presAssocID="{0D8F30B4-EDEA-4B41-A35E-CF41C47429BB}" presName="accent_5" presStyleCnt="0"/>
      <dgm:spPr/>
    </dgm:pt>
    <dgm:pt modelId="{6D0A79FF-8BC7-48EF-A4A8-F9F696A99293}" type="pres">
      <dgm:prSet presAssocID="{0D8F30B4-EDEA-4B41-A35E-CF41C47429BB}" presName="accentRepeatNode" presStyleLbl="solidFgAcc1" presStyleIdx="4" presStyleCnt="5"/>
      <dgm:spPr/>
    </dgm:pt>
  </dgm:ptLst>
  <dgm:cxnLst>
    <dgm:cxn modelId="{18F2F60A-40AB-4FA1-9043-35F83801F2AA}" type="presOf" srcId="{484F3611-CA9B-4DFA-AAA0-FA7EB893888A}" destId="{B4619177-B025-4F01-AC31-B00836B191B2}" srcOrd="0" destOrd="0" presId="urn:microsoft.com/office/officeart/2008/layout/VerticalCurvedList"/>
    <dgm:cxn modelId="{34F0341C-4738-4EC8-8CDD-9A02639D5B54}" type="presOf" srcId="{212D8BCB-65D7-4E8A-B47B-9DB96AE010F9}" destId="{B0346430-E1B5-4091-8969-1BCD8F9789C7}" srcOrd="0" destOrd="0" presId="urn:microsoft.com/office/officeart/2008/layout/VerticalCurvedList"/>
    <dgm:cxn modelId="{70D6D426-E547-4E61-B3E8-27ADD0433734}" type="presOf" srcId="{E0B0C654-B5A6-49B8-8E91-EEFA69D43D57}" destId="{14D70CED-6824-4DA9-A00E-15F84946AA27}" srcOrd="0" destOrd="0" presId="urn:microsoft.com/office/officeart/2008/layout/VerticalCurvedList"/>
    <dgm:cxn modelId="{8B9DF945-8885-422D-955C-508962F0EFD9}" type="presOf" srcId="{A6801065-6384-4F54-8A29-0714577F4F43}" destId="{BB0A73BE-0675-4AC4-81AE-E161AAB4A07F}" srcOrd="0" destOrd="0" presId="urn:microsoft.com/office/officeart/2008/layout/VerticalCurvedList"/>
    <dgm:cxn modelId="{257CEE7B-AAAC-4F24-9DC6-0AE3E01BA2F6}" srcId="{E0B0C654-B5A6-49B8-8E91-EEFA69D43D57}" destId="{A6801065-6384-4F54-8A29-0714577F4F43}" srcOrd="2" destOrd="0" parTransId="{28DCF9CF-7794-4489-BDC0-02D27030AD18}" sibTransId="{2F40DEA9-7DD8-4DBF-B42D-09FD04617346}"/>
    <dgm:cxn modelId="{AEB51FA4-1F6C-4D5A-B57D-FA2D25DEB2D8}" srcId="{E0B0C654-B5A6-49B8-8E91-EEFA69D43D57}" destId="{0D8F30B4-EDEA-4B41-A35E-CF41C47429BB}" srcOrd="4" destOrd="0" parTransId="{5A9952AF-DE68-47D1-9F5E-916D41D7A5A2}" sibTransId="{5C67DE5E-B85D-41C4-8EF7-6684042BA2CA}"/>
    <dgm:cxn modelId="{B91F27B6-1298-4D2E-92DB-DC514E4581BB}" type="presOf" srcId="{66FBEA54-440D-4F98-B5D6-996499D4BB05}" destId="{B55E7BD5-C69F-4690-A9CB-6C5401EC2640}" srcOrd="0" destOrd="0" presId="urn:microsoft.com/office/officeart/2008/layout/VerticalCurvedList"/>
    <dgm:cxn modelId="{FD6894B8-27FC-40E7-9A40-CFEFAEE6CF57}" srcId="{E0B0C654-B5A6-49B8-8E91-EEFA69D43D57}" destId="{484F3611-CA9B-4DFA-AAA0-FA7EB893888A}" srcOrd="0" destOrd="0" parTransId="{2A429CDF-072E-482A-BB7F-A80849C45A1D}" sibTransId="{66FBEA54-440D-4F98-B5D6-996499D4BB05}"/>
    <dgm:cxn modelId="{68E6C3D7-A64A-48AE-A300-7D1E108AF8C5}" srcId="{E0B0C654-B5A6-49B8-8E91-EEFA69D43D57}" destId="{A3BE58A5-CEB9-49EB-87ED-80F7172363CB}" srcOrd="1" destOrd="0" parTransId="{56388C7C-3D6E-4E69-A450-78512BFCA17F}" sibTransId="{B289D8F3-AE9D-4527-A06F-FB405FA20F94}"/>
    <dgm:cxn modelId="{F2E80BE9-D285-484F-9A9E-48D3625A1AE7}" type="presOf" srcId="{A3BE58A5-CEB9-49EB-87ED-80F7172363CB}" destId="{6556C011-B284-4193-AD47-787133CF61AB}" srcOrd="0" destOrd="0" presId="urn:microsoft.com/office/officeart/2008/layout/VerticalCurvedList"/>
    <dgm:cxn modelId="{593643EB-F3B0-420B-89DA-67C335E3F6CB}" srcId="{E0B0C654-B5A6-49B8-8E91-EEFA69D43D57}" destId="{212D8BCB-65D7-4E8A-B47B-9DB96AE010F9}" srcOrd="3" destOrd="0" parTransId="{551993A5-2976-4D97-85FF-B4F3068FE289}" sibTransId="{AB6CB786-4EC4-458A-AAEC-A3F17F514848}"/>
    <dgm:cxn modelId="{DCF31FF2-5A82-4F57-894F-54CD81BB4F4F}" type="presOf" srcId="{0D8F30B4-EDEA-4B41-A35E-CF41C47429BB}" destId="{3579E36D-6771-40B0-B3E6-F3113DB23589}" srcOrd="0" destOrd="0" presId="urn:microsoft.com/office/officeart/2008/layout/VerticalCurvedList"/>
    <dgm:cxn modelId="{7BEEBA3C-4602-4F6E-989F-2C56E78DEF0D}" type="presParOf" srcId="{14D70CED-6824-4DA9-A00E-15F84946AA27}" destId="{92F31770-F872-4BB9-BFDB-550F8BC9349F}" srcOrd="0" destOrd="0" presId="urn:microsoft.com/office/officeart/2008/layout/VerticalCurvedList"/>
    <dgm:cxn modelId="{23EEB572-2DAB-4E20-B3FD-F459E8F29D97}" type="presParOf" srcId="{92F31770-F872-4BB9-BFDB-550F8BC9349F}" destId="{1DA43337-5EB4-4B64-BC49-E4259DBFFDB7}" srcOrd="0" destOrd="0" presId="urn:microsoft.com/office/officeart/2008/layout/VerticalCurvedList"/>
    <dgm:cxn modelId="{E755BE65-6056-46B8-87F8-7E9CE42B35C3}" type="presParOf" srcId="{1DA43337-5EB4-4B64-BC49-E4259DBFFDB7}" destId="{3429D09C-6F31-4A16-82CE-5CBAAF380146}" srcOrd="0" destOrd="0" presId="urn:microsoft.com/office/officeart/2008/layout/VerticalCurvedList"/>
    <dgm:cxn modelId="{5E8B0B9D-F9D3-4163-ACC7-D59AEA4BDC25}" type="presParOf" srcId="{1DA43337-5EB4-4B64-BC49-E4259DBFFDB7}" destId="{B55E7BD5-C69F-4690-A9CB-6C5401EC2640}" srcOrd="1" destOrd="0" presId="urn:microsoft.com/office/officeart/2008/layout/VerticalCurvedList"/>
    <dgm:cxn modelId="{33F074DE-99BB-45E8-AFD8-5F864F1B2CF8}" type="presParOf" srcId="{1DA43337-5EB4-4B64-BC49-E4259DBFFDB7}" destId="{732D4137-23F6-4F3B-8779-62AE4EA1D8E1}" srcOrd="2" destOrd="0" presId="urn:microsoft.com/office/officeart/2008/layout/VerticalCurvedList"/>
    <dgm:cxn modelId="{526737F7-41B5-470D-A5E8-12F12CE5E490}" type="presParOf" srcId="{1DA43337-5EB4-4B64-BC49-E4259DBFFDB7}" destId="{EF31BB96-3D83-4E71-99BE-024FFF58FC3F}" srcOrd="3" destOrd="0" presId="urn:microsoft.com/office/officeart/2008/layout/VerticalCurvedList"/>
    <dgm:cxn modelId="{48AD2DFB-8BAC-4275-890C-C8E1C394A957}" type="presParOf" srcId="{92F31770-F872-4BB9-BFDB-550F8BC9349F}" destId="{B4619177-B025-4F01-AC31-B00836B191B2}" srcOrd="1" destOrd="0" presId="urn:microsoft.com/office/officeart/2008/layout/VerticalCurvedList"/>
    <dgm:cxn modelId="{D9854C7E-F09D-4337-990A-BC6FAE317ECE}" type="presParOf" srcId="{92F31770-F872-4BB9-BFDB-550F8BC9349F}" destId="{A4774483-E689-4545-A986-D872AF142955}" srcOrd="2" destOrd="0" presId="urn:microsoft.com/office/officeart/2008/layout/VerticalCurvedList"/>
    <dgm:cxn modelId="{EE13B695-9042-49C4-8BB3-EF3F33971C2F}" type="presParOf" srcId="{A4774483-E689-4545-A986-D872AF142955}" destId="{421E66D0-4484-49AB-A7F4-26721DDDC979}" srcOrd="0" destOrd="0" presId="urn:microsoft.com/office/officeart/2008/layout/VerticalCurvedList"/>
    <dgm:cxn modelId="{16A60D0D-7992-4DAE-9DAB-74B6AF736775}" type="presParOf" srcId="{92F31770-F872-4BB9-BFDB-550F8BC9349F}" destId="{6556C011-B284-4193-AD47-787133CF61AB}" srcOrd="3" destOrd="0" presId="urn:microsoft.com/office/officeart/2008/layout/VerticalCurvedList"/>
    <dgm:cxn modelId="{174C1D20-2592-45BD-B08B-F6C4F4DEFE5D}" type="presParOf" srcId="{92F31770-F872-4BB9-BFDB-550F8BC9349F}" destId="{4E81291B-A3DF-46C3-9094-C100462B6E6D}" srcOrd="4" destOrd="0" presId="urn:microsoft.com/office/officeart/2008/layout/VerticalCurvedList"/>
    <dgm:cxn modelId="{47E29012-F759-471F-B7EB-15231C7AED48}" type="presParOf" srcId="{4E81291B-A3DF-46C3-9094-C100462B6E6D}" destId="{A61FE10B-0D4F-41E8-AEA9-9EBB3585D527}" srcOrd="0" destOrd="0" presId="urn:microsoft.com/office/officeart/2008/layout/VerticalCurvedList"/>
    <dgm:cxn modelId="{962D8D26-CE83-4D07-9CDC-4D6AE1290198}" type="presParOf" srcId="{92F31770-F872-4BB9-BFDB-550F8BC9349F}" destId="{BB0A73BE-0675-4AC4-81AE-E161AAB4A07F}" srcOrd="5" destOrd="0" presId="urn:microsoft.com/office/officeart/2008/layout/VerticalCurvedList"/>
    <dgm:cxn modelId="{EB3E0276-23BC-4C40-841E-ADBE9F6F5028}" type="presParOf" srcId="{92F31770-F872-4BB9-BFDB-550F8BC9349F}" destId="{F614F947-737F-4D55-8B69-9B8C8342F7C0}" srcOrd="6" destOrd="0" presId="urn:microsoft.com/office/officeart/2008/layout/VerticalCurvedList"/>
    <dgm:cxn modelId="{4B34271E-9F41-4B65-883B-52D8BC0FB012}" type="presParOf" srcId="{F614F947-737F-4D55-8B69-9B8C8342F7C0}" destId="{6034A3D7-039B-475F-BCC9-8164D399955C}" srcOrd="0" destOrd="0" presId="urn:microsoft.com/office/officeart/2008/layout/VerticalCurvedList"/>
    <dgm:cxn modelId="{B06FFBD8-4304-424D-BF31-83F3F91D8771}" type="presParOf" srcId="{92F31770-F872-4BB9-BFDB-550F8BC9349F}" destId="{B0346430-E1B5-4091-8969-1BCD8F9789C7}" srcOrd="7" destOrd="0" presId="urn:microsoft.com/office/officeart/2008/layout/VerticalCurvedList"/>
    <dgm:cxn modelId="{DB828EFF-5660-429C-BE13-701557A2AB2F}" type="presParOf" srcId="{92F31770-F872-4BB9-BFDB-550F8BC9349F}" destId="{042BE1D1-D406-4784-B855-141A1910E8BF}" srcOrd="8" destOrd="0" presId="urn:microsoft.com/office/officeart/2008/layout/VerticalCurvedList"/>
    <dgm:cxn modelId="{E0311DEF-5AF8-4C68-9BCE-6DCDF336D7A9}" type="presParOf" srcId="{042BE1D1-D406-4784-B855-141A1910E8BF}" destId="{08D0A1A6-C605-4510-A506-35114D4690DC}" srcOrd="0" destOrd="0" presId="urn:microsoft.com/office/officeart/2008/layout/VerticalCurvedList"/>
    <dgm:cxn modelId="{67FA13CA-E81F-4F32-8770-FE24B5875B63}" type="presParOf" srcId="{92F31770-F872-4BB9-BFDB-550F8BC9349F}" destId="{3579E36D-6771-40B0-B3E6-F3113DB23589}" srcOrd="9" destOrd="0" presId="urn:microsoft.com/office/officeart/2008/layout/VerticalCurvedList"/>
    <dgm:cxn modelId="{43F28834-3B54-440B-9A15-F4BE49A37625}" type="presParOf" srcId="{92F31770-F872-4BB9-BFDB-550F8BC9349F}" destId="{CB5BDBE7-8832-4AF8-A866-5C3807AD946D}" srcOrd="10" destOrd="0" presId="urn:microsoft.com/office/officeart/2008/layout/VerticalCurvedList"/>
    <dgm:cxn modelId="{431D0675-0963-4205-850B-DE4C6D6E76CF}" type="presParOf" srcId="{CB5BDBE7-8832-4AF8-A866-5C3807AD946D}" destId="{6D0A79FF-8BC7-48EF-A4A8-F9F696A992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B70C880-CD0A-46C7-A0D9-0B284266B8A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CF07DCEC-AD44-4227-8553-0DBCB9864CFB}">
      <dgm:prSet/>
      <dgm:spPr/>
      <dgm:t>
        <a:bodyPr/>
        <a:lstStyle/>
        <a:p>
          <a:pPr rtl="0"/>
          <a:r>
            <a:rPr lang="es-ES" dirty="0"/>
            <a:t>Para poder devengar los incentivos </a:t>
          </a:r>
          <a:r>
            <a:rPr lang="es-ES" i="1" dirty="0"/>
            <a:t>se</a:t>
          </a:r>
          <a:r>
            <a:rPr lang="es-ES" dirty="0"/>
            <a:t> </a:t>
          </a:r>
          <a:r>
            <a:rPr lang="es-ES" u="sng" dirty="0"/>
            <a:t>exige la presencia efectiva </a:t>
          </a:r>
          <a:r>
            <a:rPr lang="es-ES" dirty="0"/>
            <a:t>del trabajador-a, por lo que las ausencias repercuten negativamente</a:t>
          </a:r>
        </a:p>
      </dgm:t>
    </dgm:pt>
    <dgm:pt modelId="{E907831A-82B1-4B10-8C5C-405621CE4DF8}" type="parTrans" cxnId="{A0FB981B-5460-41E9-B350-C33145608246}">
      <dgm:prSet/>
      <dgm:spPr/>
      <dgm:t>
        <a:bodyPr/>
        <a:lstStyle/>
        <a:p>
          <a:endParaRPr lang="es-ES"/>
        </a:p>
      </dgm:t>
    </dgm:pt>
    <dgm:pt modelId="{89BAF0F0-6676-4CA7-AEBC-6CB0889BD780}" type="sibTrans" cxnId="{A0FB981B-5460-41E9-B350-C33145608246}">
      <dgm:prSet/>
      <dgm:spPr/>
      <dgm:t>
        <a:bodyPr/>
        <a:lstStyle/>
        <a:p>
          <a:endParaRPr lang="es-ES"/>
        </a:p>
      </dgm:t>
    </dgm:pt>
    <dgm:pt modelId="{B9E6AA99-4E40-4980-B322-C509EF02F79F}">
      <dgm:prSet/>
      <dgm:spPr/>
      <dgm:t>
        <a:bodyPr/>
        <a:lstStyle/>
        <a:p>
          <a:pPr rtl="0"/>
          <a:r>
            <a:rPr lang="es-ES" dirty="0"/>
            <a:t>Es </a:t>
          </a:r>
          <a:r>
            <a:rPr lang="es-ES" u="sng" dirty="0"/>
            <a:t>contraria a derecho la práctica empresarial de considerar las seis semanas de descanso obligatorio por maternidad como "ausencias"</a:t>
          </a:r>
          <a:endParaRPr lang="es-ES" dirty="0"/>
        </a:p>
      </dgm:t>
    </dgm:pt>
    <dgm:pt modelId="{ED2ED93D-60D3-462B-AB1B-8F64CED0EEFF}" type="parTrans" cxnId="{1C47EE28-7468-4E84-8840-77CBA4B2CCC0}">
      <dgm:prSet/>
      <dgm:spPr/>
      <dgm:t>
        <a:bodyPr/>
        <a:lstStyle/>
        <a:p>
          <a:endParaRPr lang="es-ES"/>
        </a:p>
      </dgm:t>
    </dgm:pt>
    <dgm:pt modelId="{98DF790C-DEBE-4778-BFE7-029048A1D5E0}" type="sibTrans" cxnId="{1C47EE28-7468-4E84-8840-77CBA4B2CCC0}">
      <dgm:prSet/>
      <dgm:spPr/>
      <dgm:t>
        <a:bodyPr/>
        <a:lstStyle/>
        <a:p>
          <a:endParaRPr lang="es-ES"/>
        </a:p>
      </dgm:t>
    </dgm:pt>
    <dgm:pt modelId="{16BEEA8A-8A76-4B4E-A049-C0C4F31EDE1F}">
      <dgm:prSet/>
      <dgm:spPr/>
      <dgm:t>
        <a:bodyPr/>
        <a:lstStyle/>
        <a:p>
          <a:pPr rtl="0"/>
          <a:r>
            <a:rPr lang="es-ES" dirty="0"/>
            <a:t>La Sala razona que </a:t>
          </a:r>
          <a:r>
            <a:rPr lang="es-ES" b="1" u="sng" dirty="0"/>
            <a:t>frente a la “pléyade normativa, constitucional y jurisprudencial,” </a:t>
          </a:r>
          <a:r>
            <a:rPr lang="es-ES" dirty="0"/>
            <a:t>que cita, la empresa sólo opuso su </a:t>
          </a:r>
          <a:r>
            <a:rPr lang="es-ES" u="sng" dirty="0"/>
            <a:t>poder de organización y dirección</a:t>
          </a:r>
          <a:r>
            <a:rPr lang="es-ES" dirty="0"/>
            <a:t> (discrecionalidad)</a:t>
          </a:r>
        </a:p>
      </dgm:t>
    </dgm:pt>
    <dgm:pt modelId="{2A74D7F7-C63C-482C-822F-6E02BDC7CAFD}" type="parTrans" cxnId="{E61C99B9-642E-42FF-935C-BC40A29E56B2}">
      <dgm:prSet/>
      <dgm:spPr/>
      <dgm:t>
        <a:bodyPr/>
        <a:lstStyle/>
        <a:p>
          <a:endParaRPr lang="es-ES"/>
        </a:p>
      </dgm:t>
    </dgm:pt>
    <dgm:pt modelId="{2E553C73-90B7-4718-9D21-CF1CF46409D9}" type="sibTrans" cxnId="{E61C99B9-642E-42FF-935C-BC40A29E56B2}">
      <dgm:prSet/>
      <dgm:spPr/>
      <dgm:t>
        <a:bodyPr/>
        <a:lstStyle/>
        <a:p>
          <a:endParaRPr lang="es-ES"/>
        </a:p>
      </dgm:t>
    </dgm:pt>
    <dgm:pt modelId="{22A2831C-AAE3-4912-9B02-BB7C4B4377C8}" type="pres">
      <dgm:prSet presAssocID="{BB70C880-CD0A-46C7-A0D9-0B284266B8A0}" presName="Name0" presStyleCnt="0">
        <dgm:presLayoutVars>
          <dgm:chMax val="7"/>
          <dgm:dir/>
          <dgm:animLvl val="lvl"/>
          <dgm:resizeHandles val="exact"/>
        </dgm:presLayoutVars>
      </dgm:prSet>
      <dgm:spPr/>
    </dgm:pt>
    <dgm:pt modelId="{B9C3066E-A00D-41C1-874D-A4D262A9DD08}" type="pres">
      <dgm:prSet presAssocID="{CF07DCEC-AD44-4227-8553-0DBCB9864CFB}" presName="circle1" presStyleLbl="node1" presStyleIdx="0" presStyleCnt="3"/>
      <dgm:spPr/>
    </dgm:pt>
    <dgm:pt modelId="{E65C6448-963B-4275-A669-F5DDCBB9DB8F}" type="pres">
      <dgm:prSet presAssocID="{CF07DCEC-AD44-4227-8553-0DBCB9864CFB}" presName="space" presStyleCnt="0"/>
      <dgm:spPr/>
    </dgm:pt>
    <dgm:pt modelId="{AE88E093-1D7E-454C-A845-B0907221B561}" type="pres">
      <dgm:prSet presAssocID="{CF07DCEC-AD44-4227-8553-0DBCB9864CFB}" presName="rect1" presStyleLbl="alignAcc1" presStyleIdx="0" presStyleCnt="3"/>
      <dgm:spPr/>
    </dgm:pt>
    <dgm:pt modelId="{3962F9AA-078C-47D0-A755-2CA4F9C8A3BF}" type="pres">
      <dgm:prSet presAssocID="{B9E6AA99-4E40-4980-B322-C509EF02F79F}" presName="vertSpace2" presStyleLbl="node1" presStyleIdx="0" presStyleCnt="3"/>
      <dgm:spPr/>
    </dgm:pt>
    <dgm:pt modelId="{BDFF9B44-6F17-4982-BADB-03A7A21A710A}" type="pres">
      <dgm:prSet presAssocID="{B9E6AA99-4E40-4980-B322-C509EF02F79F}" presName="circle2" presStyleLbl="node1" presStyleIdx="1" presStyleCnt="3"/>
      <dgm:spPr/>
    </dgm:pt>
    <dgm:pt modelId="{D6564B6A-BF81-4227-8F79-B12D87769AB5}" type="pres">
      <dgm:prSet presAssocID="{B9E6AA99-4E40-4980-B322-C509EF02F79F}" presName="rect2" presStyleLbl="alignAcc1" presStyleIdx="1" presStyleCnt="3"/>
      <dgm:spPr/>
    </dgm:pt>
    <dgm:pt modelId="{E0455AEE-0896-4BC8-9915-22B55ED6DDF8}" type="pres">
      <dgm:prSet presAssocID="{16BEEA8A-8A76-4B4E-A049-C0C4F31EDE1F}" presName="vertSpace3" presStyleLbl="node1" presStyleIdx="1" presStyleCnt="3"/>
      <dgm:spPr/>
    </dgm:pt>
    <dgm:pt modelId="{BD2F4B15-70E7-409A-A591-B659E750641D}" type="pres">
      <dgm:prSet presAssocID="{16BEEA8A-8A76-4B4E-A049-C0C4F31EDE1F}" presName="circle3" presStyleLbl="node1" presStyleIdx="2" presStyleCnt="3"/>
      <dgm:spPr/>
    </dgm:pt>
    <dgm:pt modelId="{C749FB43-2DA3-4661-812E-198B85522EAA}" type="pres">
      <dgm:prSet presAssocID="{16BEEA8A-8A76-4B4E-A049-C0C4F31EDE1F}" presName="rect3" presStyleLbl="alignAcc1" presStyleIdx="2" presStyleCnt="3"/>
      <dgm:spPr/>
    </dgm:pt>
    <dgm:pt modelId="{76530EBC-CC21-431D-8944-0639906A4CC8}" type="pres">
      <dgm:prSet presAssocID="{CF07DCEC-AD44-4227-8553-0DBCB9864CFB}" presName="rect1ParTxNoCh" presStyleLbl="alignAcc1" presStyleIdx="2" presStyleCnt="3">
        <dgm:presLayoutVars>
          <dgm:chMax val="1"/>
          <dgm:bulletEnabled val="1"/>
        </dgm:presLayoutVars>
      </dgm:prSet>
      <dgm:spPr/>
    </dgm:pt>
    <dgm:pt modelId="{5CB6FEC6-03E8-4499-8B3B-EB664F6BDDDD}" type="pres">
      <dgm:prSet presAssocID="{B9E6AA99-4E40-4980-B322-C509EF02F79F}" presName="rect2ParTxNoCh" presStyleLbl="alignAcc1" presStyleIdx="2" presStyleCnt="3">
        <dgm:presLayoutVars>
          <dgm:chMax val="1"/>
          <dgm:bulletEnabled val="1"/>
        </dgm:presLayoutVars>
      </dgm:prSet>
      <dgm:spPr/>
    </dgm:pt>
    <dgm:pt modelId="{B4DCA91D-9F27-449D-83D4-A55A9313F1FA}" type="pres">
      <dgm:prSet presAssocID="{16BEEA8A-8A76-4B4E-A049-C0C4F31EDE1F}" presName="rect3ParTxNoCh" presStyleLbl="alignAcc1" presStyleIdx="2" presStyleCnt="3">
        <dgm:presLayoutVars>
          <dgm:chMax val="1"/>
          <dgm:bulletEnabled val="1"/>
        </dgm:presLayoutVars>
      </dgm:prSet>
      <dgm:spPr/>
    </dgm:pt>
  </dgm:ptLst>
  <dgm:cxnLst>
    <dgm:cxn modelId="{A0FB981B-5460-41E9-B350-C33145608246}" srcId="{BB70C880-CD0A-46C7-A0D9-0B284266B8A0}" destId="{CF07DCEC-AD44-4227-8553-0DBCB9864CFB}" srcOrd="0" destOrd="0" parTransId="{E907831A-82B1-4B10-8C5C-405621CE4DF8}" sibTransId="{89BAF0F0-6676-4CA7-AEBC-6CB0889BD780}"/>
    <dgm:cxn modelId="{1C47EE28-7468-4E84-8840-77CBA4B2CCC0}" srcId="{BB70C880-CD0A-46C7-A0D9-0B284266B8A0}" destId="{B9E6AA99-4E40-4980-B322-C509EF02F79F}" srcOrd="1" destOrd="0" parTransId="{ED2ED93D-60D3-462B-AB1B-8F64CED0EEFF}" sibTransId="{98DF790C-DEBE-4778-BFE7-029048A1D5E0}"/>
    <dgm:cxn modelId="{2EF6B336-B9D5-4EFC-8B4C-67294F1B5F1F}" type="presOf" srcId="{16BEEA8A-8A76-4B4E-A049-C0C4F31EDE1F}" destId="{C749FB43-2DA3-4661-812E-198B85522EAA}" srcOrd="0" destOrd="0" presId="urn:microsoft.com/office/officeart/2005/8/layout/target3"/>
    <dgm:cxn modelId="{295C0963-1026-442B-A015-855B3DAEC125}" type="presOf" srcId="{BB70C880-CD0A-46C7-A0D9-0B284266B8A0}" destId="{22A2831C-AAE3-4912-9B02-BB7C4B4377C8}" srcOrd="0" destOrd="0" presId="urn:microsoft.com/office/officeart/2005/8/layout/target3"/>
    <dgm:cxn modelId="{920B7E4A-F245-4F4A-A8B0-281CE6B33C81}" type="presOf" srcId="{CF07DCEC-AD44-4227-8553-0DBCB9864CFB}" destId="{76530EBC-CC21-431D-8944-0639906A4CC8}" srcOrd="1" destOrd="0" presId="urn:microsoft.com/office/officeart/2005/8/layout/target3"/>
    <dgm:cxn modelId="{852DDD4B-00D8-4097-A48F-C77E331240A0}" type="presOf" srcId="{16BEEA8A-8A76-4B4E-A049-C0C4F31EDE1F}" destId="{B4DCA91D-9F27-449D-83D4-A55A9313F1FA}" srcOrd="1" destOrd="0" presId="urn:microsoft.com/office/officeart/2005/8/layout/target3"/>
    <dgm:cxn modelId="{D0A3944E-007F-49F2-A956-9161F07E37AD}" type="presOf" srcId="{CF07DCEC-AD44-4227-8553-0DBCB9864CFB}" destId="{AE88E093-1D7E-454C-A845-B0907221B561}" srcOrd="0" destOrd="0" presId="urn:microsoft.com/office/officeart/2005/8/layout/target3"/>
    <dgm:cxn modelId="{70410EA5-56F9-4492-A682-8410A5C3A7CB}" type="presOf" srcId="{B9E6AA99-4E40-4980-B322-C509EF02F79F}" destId="{D6564B6A-BF81-4227-8F79-B12D87769AB5}" srcOrd="0" destOrd="0" presId="urn:microsoft.com/office/officeart/2005/8/layout/target3"/>
    <dgm:cxn modelId="{E61C99B9-642E-42FF-935C-BC40A29E56B2}" srcId="{BB70C880-CD0A-46C7-A0D9-0B284266B8A0}" destId="{16BEEA8A-8A76-4B4E-A049-C0C4F31EDE1F}" srcOrd="2" destOrd="0" parTransId="{2A74D7F7-C63C-482C-822F-6E02BDC7CAFD}" sibTransId="{2E553C73-90B7-4718-9D21-CF1CF46409D9}"/>
    <dgm:cxn modelId="{967E34E0-C51B-4F85-9287-D7778231C3BA}" type="presOf" srcId="{B9E6AA99-4E40-4980-B322-C509EF02F79F}" destId="{5CB6FEC6-03E8-4499-8B3B-EB664F6BDDDD}" srcOrd="1" destOrd="0" presId="urn:microsoft.com/office/officeart/2005/8/layout/target3"/>
    <dgm:cxn modelId="{B71AD243-7421-4915-8DEA-FB7F4C8E6DA6}" type="presParOf" srcId="{22A2831C-AAE3-4912-9B02-BB7C4B4377C8}" destId="{B9C3066E-A00D-41C1-874D-A4D262A9DD08}" srcOrd="0" destOrd="0" presId="urn:microsoft.com/office/officeart/2005/8/layout/target3"/>
    <dgm:cxn modelId="{E2A0F13E-503D-4F5B-B294-197419BA225A}" type="presParOf" srcId="{22A2831C-AAE3-4912-9B02-BB7C4B4377C8}" destId="{E65C6448-963B-4275-A669-F5DDCBB9DB8F}" srcOrd="1" destOrd="0" presId="urn:microsoft.com/office/officeart/2005/8/layout/target3"/>
    <dgm:cxn modelId="{9361624A-33A8-4E46-84FB-2AA432E1F75E}" type="presParOf" srcId="{22A2831C-AAE3-4912-9B02-BB7C4B4377C8}" destId="{AE88E093-1D7E-454C-A845-B0907221B561}" srcOrd="2" destOrd="0" presId="urn:microsoft.com/office/officeart/2005/8/layout/target3"/>
    <dgm:cxn modelId="{B1419E66-BEBC-46CE-BAC7-18928B3D8DFA}" type="presParOf" srcId="{22A2831C-AAE3-4912-9B02-BB7C4B4377C8}" destId="{3962F9AA-078C-47D0-A755-2CA4F9C8A3BF}" srcOrd="3" destOrd="0" presId="urn:microsoft.com/office/officeart/2005/8/layout/target3"/>
    <dgm:cxn modelId="{2D7094B0-C82D-463D-9DED-969B20B08FD8}" type="presParOf" srcId="{22A2831C-AAE3-4912-9B02-BB7C4B4377C8}" destId="{BDFF9B44-6F17-4982-BADB-03A7A21A710A}" srcOrd="4" destOrd="0" presId="urn:microsoft.com/office/officeart/2005/8/layout/target3"/>
    <dgm:cxn modelId="{D60D9587-2D3E-427B-A02E-AC939FAADF94}" type="presParOf" srcId="{22A2831C-AAE3-4912-9B02-BB7C4B4377C8}" destId="{D6564B6A-BF81-4227-8F79-B12D87769AB5}" srcOrd="5" destOrd="0" presId="urn:microsoft.com/office/officeart/2005/8/layout/target3"/>
    <dgm:cxn modelId="{74B1E6B1-AF8F-46EE-871C-C09D6A4402F3}" type="presParOf" srcId="{22A2831C-AAE3-4912-9B02-BB7C4B4377C8}" destId="{E0455AEE-0896-4BC8-9915-22B55ED6DDF8}" srcOrd="6" destOrd="0" presId="urn:microsoft.com/office/officeart/2005/8/layout/target3"/>
    <dgm:cxn modelId="{5C546022-3E00-4CC9-9597-BCDFD8BE8439}" type="presParOf" srcId="{22A2831C-AAE3-4912-9B02-BB7C4B4377C8}" destId="{BD2F4B15-70E7-409A-A591-B659E750641D}" srcOrd="7" destOrd="0" presId="urn:microsoft.com/office/officeart/2005/8/layout/target3"/>
    <dgm:cxn modelId="{D58628B9-D66C-4B7E-ABD7-0F0364CEAAE3}" type="presParOf" srcId="{22A2831C-AAE3-4912-9B02-BB7C4B4377C8}" destId="{C749FB43-2DA3-4661-812E-198B85522EAA}" srcOrd="8" destOrd="0" presId="urn:microsoft.com/office/officeart/2005/8/layout/target3"/>
    <dgm:cxn modelId="{8CE8A30F-D20D-447B-9536-5A40DFAC3718}" type="presParOf" srcId="{22A2831C-AAE3-4912-9B02-BB7C4B4377C8}" destId="{76530EBC-CC21-431D-8944-0639906A4CC8}" srcOrd="9" destOrd="0" presId="urn:microsoft.com/office/officeart/2005/8/layout/target3"/>
    <dgm:cxn modelId="{42523750-DE56-495D-AF69-B7F49D9A8503}" type="presParOf" srcId="{22A2831C-AAE3-4912-9B02-BB7C4B4377C8}" destId="{5CB6FEC6-03E8-4499-8B3B-EB664F6BDDDD}" srcOrd="10" destOrd="0" presId="urn:microsoft.com/office/officeart/2005/8/layout/target3"/>
    <dgm:cxn modelId="{A485E74C-5914-43C1-9D50-DCF594F48812}" type="presParOf" srcId="{22A2831C-AAE3-4912-9B02-BB7C4B4377C8}" destId="{B4DCA91D-9F27-449D-83D4-A55A9313F1F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6CDA63A-FE89-44FA-B8E3-7F0F9D89F6F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27E6147-6105-4402-A24C-BD1C4BA5B5D4}">
      <dgm:prSet/>
      <dgm:spPr/>
      <dgm:t>
        <a:bodyPr/>
        <a:lstStyle/>
        <a:p>
          <a:pPr rtl="0"/>
          <a:r>
            <a:rPr lang="es-ES" dirty="0"/>
            <a:t>No se devengan si no hay actividad </a:t>
          </a:r>
        </a:p>
      </dgm:t>
    </dgm:pt>
    <dgm:pt modelId="{65DB1162-A8C4-407C-A809-287DF8B83E7E}" type="parTrans" cxnId="{45298A2E-A608-4152-9A4D-BE16308C331E}">
      <dgm:prSet/>
      <dgm:spPr/>
      <dgm:t>
        <a:bodyPr/>
        <a:lstStyle/>
        <a:p>
          <a:endParaRPr lang="es-ES"/>
        </a:p>
      </dgm:t>
    </dgm:pt>
    <dgm:pt modelId="{F3FF8121-6A15-4CB1-807F-521F5E0B701B}" type="sibTrans" cxnId="{45298A2E-A608-4152-9A4D-BE16308C331E}">
      <dgm:prSet/>
      <dgm:spPr/>
      <dgm:t>
        <a:bodyPr/>
        <a:lstStyle/>
        <a:p>
          <a:endParaRPr lang="es-ES"/>
        </a:p>
      </dgm:t>
    </dgm:pt>
    <dgm:pt modelId="{2DD935A7-7920-448C-BAC8-98D857BB6B7C}">
      <dgm:prSet/>
      <dgm:spPr/>
      <dgm:t>
        <a:bodyPr/>
        <a:lstStyle/>
        <a:p>
          <a:pPr rtl="0"/>
          <a:r>
            <a:rPr lang="es-ES" dirty="0"/>
            <a:t>Se </a:t>
          </a:r>
          <a:r>
            <a:rPr lang="es-ES" b="1" dirty="0"/>
            <a:t>computan como ausencias las bajas por maternidad </a:t>
          </a:r>
          <a:r>
            <a:rPr lang="es-ES" dirty="0"/>
            <a:t>o </a:t>
          </a:r>
          <a:r>
            <a:rPr lang="es-ES" b="1" u="sng" dirty="0"/>
            <a:t>riesgo durante el embarazo</a:t>
          </a:r>
          <a:endParaRPr lang="es-ES" dirty="0"/>
        </a:p>
      </dgm:t>
    </dgm:pt>
    <dgm:pt modelId="{8AE7CE3E-B404-40DF-A9F4-495324EB516F}" type="parTrans" cxnId="{658502DA-1350-4A28-8193-6D23E5385A7E}">
      <dgm:prSet/>
      <dgm:spPr/>
      <dgm:t>
        <a:bodyPr/>
        <a:lstStyle/>
        <a:p>
          <a:endParaRPr lang="es-ES"/>
        </a:p>
      </dgm:t>
    </dgm:pt>
    <dgm:pt modelId="{48FF120D-D04B-4995-ACD3-DA46E1D966BB}" type="sibTrans" cxnId="{658502DA-1350-4A28-8193-6D23E5385A7E}">
      <dgm:prSet/>
      <dgm:spPr/>
      <dgm:t>
        <a:bodyPr/>
        <a:lstStyle/>
        <a:p>
          <a:endParaRPr lang="es-ES"/>
        </a:p>
      </dgm:t>
    </dgm:pt>
    <dgm:pt modelId="{E28E08BE-9F69-490F-B127-ECD7F70CA2EF}">
      <dgm:prSet/>
      <dgm:spPr/>
      <dgm:t>
        <a:bodyPr/>
        <a:lstStyle/>
        <a:p>
          <a:pPr rtl="0"/>
          <a:r>
            <a:rPr lang="es-ES" dirty="0"/>
            <a:t>Se pone el contador a 0 al reingresar</a:t>
          </a:r>
        </a:p>
      </dgm:t>
    </dgm:pt>
    <dgm:pt modelId="{B9227C3C-75C6-453F-B8F6-C40D4E312514}" type="parTrans" cxnId="{8A0E8FAD-26A6-417E-81F9-E41C6CE2D6CE}">
      <dgm:prSet/>
      <dgm:spPr/>
      <dgm:t>
        <a:bodyPr/>
        <a:lstStyle/>
        <a:p>
          <a:endParaRPr lang="es-ES"/>
        </a:p>
      </dgm:t>
    </dgm:pt>
    <dgm:pt modelId="{B3CE61F1-D7C5-4975-A475-6EC0E087BB44}" type="sibTrans" cxnId="{8A0E8FAD-26A6-417E-81F9-E41C6CE2D6CE}">
      <dgm:prSet/>
      <dgm:spPr/>
      <dgm:t>
        <a:bodyPr/>
        <a:lstStyle/>
        <a:p>
          <a:endParaRPr lang="es-ES"/>
        </a:p>
      </dgm:t>
    </dgm:pt>
    <dgm:pt modelId="{17FAB115-5516-4195-8A3F-576DE17DF200}">
      <dgm:prSet/>
      <dgm:spPr/>
      <dgm:t>
        <a:bodyPr/>
        <a:lstStyle/>
        <a:p>
          <a:pPr rtl="0"/>
          <a:r>
            <a:rPr lang="es-ES" dirty="0"/>
            <a:t>Se considera DISCRIMINATORIO</a:t>
          </a:r>
        </a:p>
      </dgm:t>
    </dgm:pt>
    <dgm:pt modelId="{965A30CC-3156-4E42-BF5E-BD5866A0B2EA}" type="parTrans" cxnId="{8A7D3BFB-1C6B-478B-9A42-CB2A38761181}">
      <dgm:prSet/>
      <dgm:spPr/>
      <dgm:t>
        <a:bodyPr/>
        <a:lstStyle/>
        <a:p>
          <a:endParaRPr lang="es-ES"/>
        </a:p>
      </dgm:t>
    </dgm:pt>
    <dgm:pt modelId="{60CC1D3C-4045-49D0-9A8C-5EBB300528E7}" type="sibTrans" cxnId="{8A7D3BFB-1C6B-478B-9A42-CB2A38761181}">
      <dgm:prSet/>
      <dgm:spPr/>
      <dgm:t>
        <a:bodyPr/>
        <a:lstStyle/>
        <a:p>
          <a:endParaRPr lang="es-ES"/>
        </a:p>
      </dgm:t>
    </dgm:pt>
    <dgm:pt modelId="{655E4C94-A6F1-4FFA-B524-78A7F41DCC94}" type="pres">
      <dgm:prSet presAssocID="{86CDA63A-FE89-44FA-B8E3-7F0F9D89F6FF}" presName="linear" presStyleCnt="0">
        <dgm:presLayoutVars>
          <dgm:animLvl val="lvl"/>
          <dgm:resizeHandles val="exact"/>
        </dgm:presLayoutVars>
      </dgm:prSet>
      <dgm:spPr/>
    </dgm:pt>
    <dgm:pt modelId="{91E028E2-D64A-4331-ADFE-7B4A4E5429D6}" type="pres">
      <dgm:prSet presAssocID="{527E6147-6105-4402-A24C-BD1C4BA5B5D4}" presName="parentText" presStyleLbl="node1" presStyleIdx="0" presStyleCnt="4" custLinFactY="-55709" custLinFactNeighborY="-100000">
        <dgm:presLayoutVars>
          <dgm:chMax val="0"/>
          <dgm:bulletEnabled val="1"/>
        </dgm:presLayoutVars>
      </dgm:prSet>
      <dgm:spPr/>
    </dgm:pt>
    <dgm:pt modelId="{0E028A4F-64D7-4352-BD28-A405EC6DF651}" type="pres">
      <dgm:prSet presAssocID="{F3FF8121-6A15-4CB1-807F-521F5E0B701B}" presName="spacer" presStyleCnt="0"/>
      <dgm:spPr/>
    </dgm:pt>
    <dgm:pt modelId="{98B8094A-6F49-49EB-AB33-3E5174FDA1C9}" type="pres">
      <dgm:prSet presAssocID="{2DD935A7-7920-448C-BAC8-98D857BB6B7C}" presName="parentText" presStyleLbl="node1" presStyleIdx="1" presStyleCnt="4" custLinFactNeighborY="-90095">
        <dgm:presLayoutVars>
          <dgm:chMax val="0"/>
          <dgm:bulletEnabled val="1"/>
        </dgm:presLayoutVars>
      </dgm:prSet>
      <dgm:spPr/>
    </dgm:pt>
    <dgm:pt modelId="{0A831EBE-9B41-4879-9B4C-178FAFBDC307}" type="pres">
      <dgm:prSet presAssocID="{48FF120D-D04B-4995-ACD3-DA46E1D966BB}" presName="spacer" presStyleCnt="0"/>
      <dgm:spPr/>
    </dgm:pt>
    <dgm:pt modelId="{158464B2-05FD-4BC6-870B-C8C42F5AA242}" type="pres">
      <dgm:prSet presAssocID="{E28E08BE-9F69-490F-B127-ECD7F70CA2EF}" presName="parentText" presStyleLbl="node1" presStyleIdx="2" presStyleCnt="4">
        <dgm:presLayoutVars>
          <dgm:chMax val="0"/>
          <dgm:bulletEnabled val="1"/>
        </dgm:presLayoutVars>
      </dgm:prSet>
      <dgm:spPr/>
    </dgm:pt>
    <dgm:pt modelId="{6B8A0D63-CD50-4E50-9E49-3118F4C84A11}" type="pres">
      <dgm:prSet presAssocID="{B3CE61F1-D7C5-4975-A475-6EC0E087BB44}" presName="spacer" presStyleCnt="0"/>
      <dgm:spPr/>
    </dgm:pt>
    <dgm:pt modelId="{B14906F0-DA1E-424C-A03D-4A9C989B0738}" type="pres">
      <dgm:prSet presAssocID="{17FAB115-5516-4195-8A3F-576DE17DF200}" presName="parentText" presStyleLbl="node1" presStyleIdx="3" presStyleCnt="4">
        <dgm:presLayoutVars>
          <dgm:chMax val="0"/>
          <dgm:bulletEnabled val="1"/>
        </dgm:presLayoutVars>
      </dgm:prSet>
      <dgm:spPr/>
    </dgm:pt>
  </dgm:ptLst>
  <dgm:cxnLst>
    <dgm:cxn modelId="{A8904605-73A2-49FB-854B-B14185EC3368}" type="presOf" srcId="{2DD935A7-7920-448C-BAC8-98D857BB6B7C}" destId="{98B8094A-6F49-49EB-AB33-3E5174FDA1C9}" srcOrd="0" destOrd="0" presId="urn:microsoft.com/office/officeart/2005/8/layout/vList2"/>
    <dgm:cxn modelId="{45298A2E-A608-4152-9A4D-BE16308C331E}" srcId="{86CDA63A-FE89-44FA-B8E3-7F0F9D89F6FF}" destId="{527E6147-6105-4402-A24C-BD1C4BA5B5D4}" srcOrd="0" destOrd="0" parTransId="{65DB1162-A8C4-407C-A809-287DF8B83E7E}" sibTransId="{F3FF8121-6A15-4CB1-807F-521F5E0B701B}"/>
    <dgm:cxn modelId="{B3AFBD85-1D80-422F-9CAA-15C3CC2B1344}" type="presOf" srcId="{527E6147-6105-4402-A24C-BD1C4BA5B5D4}" destId="{91E028E2-D64A-4331-ADFE-7B4A4E5429D6}" srcOrd="0" destOrd="0" presId="urn:microsoft.com/office/officeart/2005/8/layout/vList2"/>
    <dgm:cxn modelId="{19F30DA3-374A-4A17-B57C-C803E6E32C0F}" type="presOf" srcId="{86CDA63A-FE89-44FA-B8E3-7F0F9D89F6FF}" destId="{655E4C94-A6F1-4FFA-B524-78A7F41DCC94}" srcOrd="0" destOrd="0" presId="urn:microsoft.com/office/officeart/2005/8/layout/vList2"/>
    <dgm:cxn modelId="{8A0E8FAD-26A6-417E-81F9-E41C6CE2D6CE}" srcId="{86CDA63A-FE89-44FA-B8E3-7F0F9D89F6FF}" destId="{E28E08BE-9F69-490F-B127-ECD7F70CA2EF}" srcOrd="2" destOrd="0" parTransId="{B9227C3C-75C6-453F-B8F6-C40D4E312514}" sibTransId="{B3CE61F1-D7C5-4975-A475-6EC0E087BB44}"/>
    <dgm:cxn modelId="{452F35BC-12C8-4AF1-86E4-913752C4E67D}" type="presOf" srcId="{E28E08BE-9F69-490F-B127-ECD7F70CA2EF}" destId="{158464B2-05FD-4BC6-870B-C8C42F5AA242}" srcOrd="0" destOrd="0" presId="urn:microsoft.com/office/officeart/2005/8/layout/vList2"/>
    <dgm:cxn modelId="{658502DA-1350-4A28-8193-6D23E5385A7E}" srcId="{86CDA63A-FE89-44FA-B8E3-7F0F9D89F6FF}" destId="{2DD935A7-7920-448C-BAC8-98D857BB6B7C}" srcOrd="1" destOrd="0" parTransId="{8AE7CE3E-B404-40DF-A9F4-495324EB516F}" sibTransId="{48FF120D-D04B-4995-ACD3-DA46E1D966BB}"/>
    <dgm:cxn modelId="{FEC619E5-4799-4DBA-81E6-51DF02246191}" type="presOf" srcId="{17FAB115-5516-4195-8A3F-576DE17DF200}" destId="{B14906F0-DA1E-424C-A03D-4A9C989B0738}" srcOrd="0" destOrd="0" presId="urn:microsoft.com/office/officeart/2005/8/layout/vList2"/>
    <dgm:cxn modelId="{8A7D3BFB-1C6B-478B-9A42-CB2A38761181}" srcId="{86CDA63A-FE89-44FA-B8E3-7F0F9D89F6FF}" destId="{17FAB115-5516-4195-8A3F-576DE17DF200}" srcOrd="3" destOrd="0" parTransId="{965A30CC-3156-4E42-BF5E-BD5866A0B2EA}" sibTransId="{60CC1D3C-4045-49D0-9A8C-5EBB300528E7}"/>
    <dgm:cxn modelId="{0C72CB1E-34C6-4483-8C24-126A5F6A126D}" type="presParOf" srcId="{655E4C94-A6F1-4FFA-B524-78A7F41DCC94}" destId="{91E028E2-D64A-4331-ADFE-7B4A4E5429D6}" srcOrd="0" destOrd="0" presId="urn:microsoft.com/office/officeart/2005/8/layout/vList2"/>
    <dgm:cxn modelId="{7797FB3B-29A9-4545-B6B5-15037149E355}" type="presParOf" srcId="{655E4C94-A6F1-4FFA-B524-78A7F41DCC94}" destId="{0E028A4F-64D7-4352-BD28-A405EC6DF651}" srcOrd="1" destOrd="0" presId="urn:microsoft.com/office/officeart/2005/8/layout/vList2"/>
    <dgm:cxn modelId="{FD6BA93A-4530-4E9A-813D-3D288AF85D1A}" type="presParOf" srcId="{655E4C94-A6F1-4FFA-B524-78A7F41DCC94}" destId="{98B8094A-6F49-49EB-AB33-3E5174FDA1C9}" srcOrd="2" destOrd="0" presId="urn:microsoft.com/office/officeart/2005/8/layout/vList2"/>
    <dgm:cxn modelId="{64C9CB78-A3DC-403F-87D5-2F3B8C7D2464}" type="presParOf" srcId="{655E4C94-A6F1-4FFA-B524-78A7F41DCC94}" destId="{0A831EBE-9B41-4879-9B4C-178FAFBDC307}" srcOrd="3" destOrd="0" presId="urn:microsoft.com/office/officeart/2005/8/layout/vList2"/>
    <dgm:cxn modelId="{FDD11086-CDDF-4682-9BE9-B0FFBA48CDAE}" type="presParOf" srcId="{655E4C94-A6F1-4FFA-B524-78A7F41DCC94}" destId="{158464B2-05FD-4BC6-870B-C8C42F5AA242}" srcOrd="4" destOrd="0" presId="urn:microsoft.com/office/officeart/2005/8/layout/vList2"/>
    <dgm:cxn modelId="{80682605-1EE1-4D2F-9606-DCEFE80E94EA}" type="presParOf" srcId="{655E4C94-A6F1-4FFA-B524-78A7F41DCC94}" destId="{6B8A0D63-CD50-4E50-9E49-3118F4C84A11}" srcOrd="5" destOrd="0" presId="urn:microsoft.com/office/officeart/2005/8/layout/vList2"/>
    <dgm:cxn modelId="{EA2B4E61-E842-4780-95D7-73CB94BF78B7}" type="presParOf" srcId="{655E4C94-A6F1-4FFA-B524-78A7F41DCC94}" destId="{B14906F0-DA1E-424C-A03D-4A9C989B073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F60BB16-7334-47BD-BD22-F840E1D0AEF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861B51BF-4615-45F2-A2C2-9E3C5A02B86E}">
      <dgm:prSet custT="1"/>
      <dgm:spPr/>
      <dgm:t>
        <a:bodyPr/>
        <a:lstStyle/>
        <a:p>
          <a:pPr rtl="0"/>
          <a:r>
            <a:rPr lang="es-ES" sz="2000" dirty="0"/>
            <a:t>SUPUESTO</a:t>
          </a:r>
        </a:p>
      </dgm:t>
    </dgm:pt>
    <dgm:pt modelId="{934CF449-156B-4D3D-83C1-5344824C4196}" type="parTrans" cxnId="{D7DE90DF-E012-4CD6-BBB6-0DE908B65D9E}">
      <dgm:prSet/>
      <dgm:spPr/>
      <dgm:t>
        <a:bodyPr/>
        <a:lstStyle/>
        <a:p>
          <a:endParaRPr lang="es-ES"/>
        </a:p>
      </dgm:t>
    </dgm:pt>
    <dgm:pt modelId="{53166858-BED1-444F-82F9-87B86CD40E56}" type="sibTrans" cxnId="{D7DE90DF-E012-4CD6-BBB6-0DE908B65D9E}">
      <dgm:prSet/>
      <dgm:spPr/>
      <dgm:t>
        <a:bodyPr/>
        <a:lstStyle/>
        <a:p>
          <a:endParaRPr lang="es-ES"/>
        </a:p>
      </dgm:t>
    </dgm:pt>
    <dgm:pt modelId="{0DF4F57F-FB39-4428-96F0-B901CBCF2067}">
      <dgm:prSet custT="1"/>
      <dgm:spPr/>
      <dgm:t>
        <a:bodyPr/>
        <a:lstStyle/>
        <a:p>
          <a:pPr rtl="0"/>
          <a:r>
            <a:rPr lang="es-ES" sz="2000" dirty="0"/>
            <a:t>Deja de percibir el complemento por “atención continuada” = 1.339,03 € al mes</a:t>
          </a:r>
        </a:p>
      </dgm:t>
    </dgm:pt>
    <dgm:pt modelId="{E1DD9990-9675-43D6-A00A-7B81BCB4C600}" type="parTrans" cxnId="{3F00BB45-4BE8-4DA5-8D86-00112F228343}">
      <dgm:prSet/>
      <dgm:spPr/>
      <dgm:t>
        <a:bodyPr/>
        <a:lstStyle/>
        <a:p>
          <a:endParaRPr lang="es-ES"/>
        </a:p>
      </dgm:t>
    </dgm:pt>
    <dgm:pt modelId="{F377060D-5284-4C78-828D-30D799FA3E81}" type="sibTrans" cxnId="{3F00BB45-4BE8-4DA5-8D86-00112F228343}">
      <dgm:prSet/>
      <dgm:spPr/>
      <dgm:t>
        <a:bodyPr/>
        <a:lstStyle/>
        <a:p>
          <a:endParaRPr lang="es-ES"/>
        </a:p>
      </dgm:t>
    </dgm:pt>
    <dgm:pt modelId="{2661A0F6-A6BF-4422-B436-CF8116D9F7B7}">
      <dgm:prSet custT="1"/>
      <dgm:spPr/>
      <dgm:t>
        <a:bodyPr/>
        <a:lstStyle/>
        <a:p>
          <a:pPr rtl="0"/>
          <a:r>
            <a:rPr lang="es-ES" sz="2000" dirty="0"/>
            <a:t>La entidad prorroga su contrato para que pueda “recuperar” esas guardias</a:t>
          </a:r>
        </a:p>
      </dgm:t>
    </dgm:pt>
    <dgm:pt modelId="{EABC3307-9904-43EF-9E0B-A786E732CFCF}" type="parTrans" cxnId="{83B3DE3F-9BAB-4268-B36D-FA367B120429}">
      <dgm:prSet/>
      <dgm:spPr/>
      <dgm:t>
        <a:bodyPr/>
        <a:lstStyle/>
        <a:p>
          <a:endParaRPr lang="es-ES"/>
        </a:p>
      </dgm:t>
    </dgm:pt>
    <dgm:pt modelId="{B92F5633-933F-45BC-B7E9-3DB67A64FCD2}" type="sibTrans" cxnId="{83B3DE3F-9BAB-4268-B36D-FA367B120429}">
      <dgm:prSet/>
      <dgm:spPr/>
      <dgm:t>
        <a:bodyPr/>
        <a:lstStyle/>
        <a:p>
          <a:endParaRPr lang="es-ES"/>
        </a:p>
      </dgm:t>
    </dgm:pt>
    <dgm:pt modelId="{410183A3-486F-4FBA-93A4-731FB55E7CD3}">
      <dgm:prSet custT="1"/>
      <dgm:spPr/>
      <dgm:t>
        <a:bodyPr/>
        <a:lstStyle/>
        <a:p>
          <a:pPr rtl="0"/>
          <a:r>
            <a:rPr lang="es-ES" sz="2000" dirty="0"/>
            <a:t>STJUE de 1 julio 2010, </a:t>
          </a:r>
          <a:r>
            <a:rPr lang="es-ES" sz="2000" i="1" dirty="0"/>
            <a:t>asunto </a:t>
          </a:r>
          <a:r>
            <a:rPr lang="es-ES" sz="2000" i="1" dirty="0" err="1"/>
            <a:t>Parviainen</a:t>
          </a:r>
          <a:r>
            <a:rPr lang="es-ES" sz="2000" i="1" dirty="0"/>
            <a:t> </a:t>
          </a:r>
          <a:r>
            <a:rPr lang="es-ES" sz="2000" dirty="0"/>
            <a:t>(C-471/08), azafata de vuelo = la Directiva sólo reconoce el derecho a percibir “una” remuneración, no la misma que si volara</a:t>
          </a:r>
        </a:p>
      </dgm:t>
    </dgm:pt>
    <dgm:pt modelId="{25134056-84E5-4C14-9E03-2C8EF62FC8DE}" type="parTrans" cxnId="{55E9CC9F-9069-4DBB-856B-B622C7499AE6}">
      <dgm:prSet/>
      <dgm:spPr/>
      <dgm:t>
        <a:bodyPr/>
        <a:lstStyle/>
        <a:p>
          <a:endParaRPr lang="es-ES"/>
        </a:p>
      </dgm:t>
    </dgm:pt>
    <dgm:pt modelId="{07606218-9F3D-4312-A20A-9D7411ADBFC0}" type="sibTrans" cxnId="{55E9CC9F-9069-4DBB-856B-B622C7499AE6}">
      <dgm:prSet/>
      <dgm:spPr/>
      <dgm:t>
        <a:bodyPr/>
        <a:lstStyle/>
        <a:p>
          <a:endParaRPr lang="es-ES"/>
        </a:p>
      </dgm:t>
    </dgm:pt>
    <dgm:pt modelId="{C5659BC7-5408-45CB-B099-4B8E907F3FDC}">
      <dgm:prSet custT="1"/>
      <dgm:spPr/>
      <dgm:t>
        <a:bodyPr/>
        <a:lstStyle/>
        <a:p>
          <a:pPr rtl="0"/>
          <a:r>
            <a:rPr lang="es-ES" sz="2000" dirty="0"/>
            <a:t>LA SOLUCIÓN DE LA SALA</a:t>
          </a:r>
        </a:p>
      </dgm:t>
    </dgm:pt>
    <dgm:pt modelId="{BFE05D51-C3B8-4276-BF57-8C7E2F066222}" type="parTrans" cxnId="{F28FB02C-53FC-422E-89A2-44288BDE6D6D}">
      <dgm:prSet/>
      <dgm:spPr/>
      <dgm:t>
        <a:bodyPr/>
        <a:lstStyle/>
        <a:p>
          <a:endParaRPr lang="es-ES"/>
        </a:p>
      </dgm:t>
    </dgm:pt>
    <dgm:pt modelId="{9AE271A8-F755-4226-BB6D-83AE07BA63E0}" type="sibTrans" cxnId="{F28FB02C-53FC-422E-89A2-44288BDE6D6D}">
      <dgm:prSet/>
      <dgm:spPr/>
      <dgm:t>
        <a:bodyPr/>
        <a:lstStyle/>
        <a:p>
          <a:endParaRPr lang="es-ES"/>
        </a:p>
      </dgm:t>
    </dgm:pt>
    <dgm:pt modelId="{2645E664-97D9-4C28-8891-12246E5FB98D}">
      <dgm:prSet custT="1"/>
      <dgm:spPr/>
      <dgm:t>
        <a:bodyPr/>
        <a:lstStyle/>
        <a:p>
          <a:pPr rtl="0"/>
          <a:r>
            <a:rPr lang="es-ES" sz="2000" dirty="0"/>
            <a:t>Si se hubiera suspendido el contrato hubiera percibido más (100% B.R.)</a:t>
          </a:r>
        </a:p>
      </dgm:t>
    </dgm:pt>
    <dgm:pt modelId="{E7CE2294-5866-4844-8790-4673CA35EC70}" type="parTrans" cxnId="{1C725153-0987-4616-98EE-0B7EF711FEB2}">
      <dgm:prSet/>
      <dgm:spPr/>
      <dgm:t>
        <a:bodyPr/>
        <a:lstStyle/>
        <a:p>
          <a:endParaRPr lang="es-ES"/>
        </a:p>
      </dgm:t>
    </dgm:pt>
    <dgm:pt modelId="{800307C1-FB9E-4B3D-9121-3571AD5D3174}" type="sibTrans" cxnId="{1C725153-0987-4616-98EE-0B7EF711FEB2}">
      <dgm:prSet/>
      <dgm:spPr/>
      <dgm:t>
        <a:bodyPr/>
        <a:lstStyle/>
        <a:p>
          <a:endParaRPr lang="es-ES"/>
        </a:p>
      </dgm:t>
    </dgm:pt>
    <dgm:pt modelId="{3A5165B2-6626-4928-A0F9-0BFB54D550F8}">
      <dgm:prSet custT="1"/>
      <dgm:spPr/>
      <dgm:t>
        <a:bodyPr/>
        <a:lstStyle/>
        <a:p>
          <a:pPr rtl="0"/>
          <a:r>
            <a:rPr lang="es-ES" sz="2000" dirty="0"/>
            <a:t>Considera no aplicable la </a:t>
          </a:r>
          <a:r>
            <a:rPr lang="es-ES" sz="2000" i="1" dirty="0"/>
            <a:t>doctrina </a:t>
          </a:r>
          <a:r>
            <a:rPr lang="es-ES" sz="2000" i="1" dirty="0" err="1"/>
            <a:t>Parviainen</a:t>
          </a:r>
          <a:r>
            <a:rPr lang="es-ES" sz="2000" i="1" dirty="0"/>
            <a:t> (¿?)</a:t>
          </a:r>
          <a:endParaRPr lang="es-ES" sz="2000" dirty="0"/>
        </a:p>
      </dgm:t>
    </dgm:pt>
    <dgm:pt modelId="{00133617-76A0-4032-90C5-9689471548B2}" type="parTrans" cxnId="{C712B5E3-F099-4668-90E6-8D295BD98B40}">
      <dgm:prSet/>
      <dgm:spPr/>
      <dgm:t>
        <a:bodyPr/>
        <a:lstStyle/>
        <a:p>
          <a:endParaRPr lang="es-ES"/>
        </a:p>
      </dgm:t>
    </dgm:pt>
    <dgm:pt modelId="{E81CE377-152C-452F-907F-E15CEE03E2BC}" type="sibTrans" cxnId="{C712B5E3-F099-4668-90E6-8D295BD98B40}">
      <dgm:prSet/>
      <dgm:spPr/>
      <dgm:t>
        <a:bodyPr/>
        <a:lstStyle/>
        <a:p>
          <a:endParaRPr lang="es-ES"/>
        </a:p>
      </dgm:t>
    </dgm:pt>
    <dgm:pt modelId="{DAFC0992-EBCC-4FF5-9788-32F770835C0E}">
      <dgm:prSet custT="1"/>
      <dgm:spPr/>
      <dgm:t>
        <a:bodyPr/>
        <a:lstStyle/>
        <a:p>
          <a:pPr rtl="0"/>
          <a:r>
            <a:rPr lang="es-ES" sz="2000" dirty="0"/>
            <a:t>Hay discriminación directa por sexo =nulidad de la medida = abono de importe de guardias por el período que no las hizo + indemnización por daños (LISOS)</a:t>
          </a:r>
        </a:p>
      </dgm:t>
    </dgm:pt>
    <dgm:pt modelId="{B4986052-E387-4F99-AB54-68B01626467C}" type="parTrans" cxnId="{706D5FFC-8020-430B-B648-AAB7595C427B}">
      <dgm:prSet/>
      <dgm:spPr/>
      <dgm:t>
        <a:bodyPr/>
        <a:lstStyle/>
        <a:p>
          <a:endParaRPr lang="es-ES"/>
        </a:p>
      </dgm:t>
    </dgm:pt>
    <dgm:pt modelId="{15838D79-6484-4574-AD99-23A593009CDA}" type="sibTrans" cxnId="{706D5FFC-8020-430B-B648-AAB7595C427B}">
      <dgm:prSet/>
      <dgm:spPr/>
      <dgm:t>
        <a:bodyPr/>
        <a:lstStyle/>
        <a:p>
          <a:endParaRPr lang="es-ES"/>
        </a:p>
      </dgm:t>
    </dgm:pt>
    <dgm:pt modelId="{7FD9AAC1-50C3-4C93-99EB-360CA0E0FE2F}">
      <dgm:prSet custT="1"/>
      <dgm:spPr/>
      <dgm:t>
        <a:bodyPr/>
        <a:lstStyle/>
        <a:p>
          <a:pPr rtl="0"/>
          <a:r>
            <a:rPr lang="es-ES" sz="2000" dirty="0"/>
            <a:t>La trabajadora deja de realizar guardias como medida de protección durante su embarazo (art.26 LPRL)</a:t>
          </a:r>
        </a:p>
      </dgm:t>
    </dgm:pt>
    <dgm:pt modelId="{E169E59F-972F-4AB0-A68D-BEF18754BB22}" type="parTrans" cxnId="{C3DDCE9A-EF33-4898-B177-A0CDC8E1F439}">
      <dgm:prSet/>
      <dgm:spPr/>
      <dgm:t>
        <a:bodyPr/>
        <a:lstStyle/>
        <a:p>
          <a:endParaRPr lang="es-ES"/>
        </a:p>
      </dgm:t>
    </dgm:pt>
    <dgm:pt modelId="{5615BE2B-8059-4586-B5F3-CD37287D7E1C}" type="sibTrans" cxnId="{C3DDCE9A-EF33-4898-B177-A0CDC8E1F439}">
      <dgm:prSet/>
      <dgm:spPr/>
      <dgm:t>
        <a:bodyPr/>
        <a:lstStyle/>
        <a:p>
          <a:endParaRPr lang="es-ES"/>
        </a:p>
      </dgm:t>
    </dgm:pt>
    <dgm:pt modelId="{DA948B21-9534-4685-B3C8-5225AE73EA5B}" type="pres">
      <dgm:prSet presAssocID="{7F60BB16-7334-47BD-BD22-F840E1D0AEF3}" presName="linear" presStyleCnt="0">
        <dgm:presLayoutVars>
          <dgm:animLvl val="lvl"/>
          <dgm:resizeHandles val="exact"/>
        </dgm:presLayoutVars>
      </dgm:prSet>
      <dgm:spPr/>
    </dgm:pt>
    <dgm:pt modelId="{F111D265-A714-41A1-9940-FD3D9A090AF4}" type="pres">
      <dgm:prSet presAssocID="{861B51BF-4615-45F2-A2C2-9E3C5A02B86E}" presName="parentText" presStyleLbl="node1" presStyleIdx="0" presStyleCnt="3" custScaleY="35310">
        <dgm:presLayoutVars>
          <dgm:chMax val="0"/>
          <dgm:bulletEnabled val="1"/>
        </dgm:presLayoutVars>
      </dgm:prSet>
      <dgm:spPr/>
    </dgm:pt>
    <dgm:pt modelId="{02BBEF5F-4C8C-469B-8EE4-B3818B039A3B}" type="pres">
      <dgm:prSet presAssocID="{861B51BF-4615-45F2-A2C2-9E3C5A02B86E}" presName="childText" presStyleLbl="revTx" presStyleIdx="0" presStyleCnt="2" custScaleY="104893">
        <dgm:presLayoutVars>
          <dgm:bulletEnabled val="1"/>
        </dgm:presLayoutVars>
      </dgm:prSet>
      <dgm:spPr/>
    </dgm:pt>
    <dgm:pt modelId="{C9DB95FA-0847-46FF-BAE8-1944249E17D1}" type="pres">
      <dgm:prSet presAssocID="{410183A3-486F-4FBA-93A4-731FB55E7CD3}" presName="parentText" presStyleLbl="node1" presStyleIdx="1" presStyleCnt="3" custScaleY="68297">
        <dgm:presLayoutVars>
          <dgm:chMax val="0"/>
          <dgm:bulletEnabled val="1"/>
        </dgm:presLayoutVars>
      </dgm:prSet>
      <dgm:spPr/>
    </dgm:pt>
    <dgm:pt modelId="{CC09B138-84A4-4AD2-BE88-CB77E0855E5E}" type="pres">
      <dgm:prSet presAssocID="{07606218-9F3D-4312-A20A-9D7411ADBFC0}" presName="spacer" presStyleCnt="0"/>
      <dgm:spPr/>
    </dgm:pt>
    <dgm:pt modelId="{B9AFEE52-4787-4A4F-90B5-C27A16FE9584}" type="pres">
      <dgm:prSet presAssocID="{C5659BC7-5408-45CB-B099-4B8E907F3FDC}" presName="parentText" presStyleLbl="node1" presStyleIdx="2" presStyleCnt="3" custScaleY="35116" custLinFactNeighborX="-119" custLinFactNeighborY="-7648">
        <dgm:presLayoutVars>
          <dgm:chMax val="0"/>
          <dgm:bulletEnabled val="1"/>
        </dgm:presLayoutVars>
      </dgm:prSet>
      <dgm:spPr/>
    </dgm:pt>
    <dgm:pt modelId="{8D2AE2A5-DA89-40E9-93DD-116CDA2ADB88}" type="pres">
      <dgm:prSet presAssocID="{C5659BC7-5408-45CB-B099-4B8E907F3FDC}" presName="childText" presStyleLbl="revTx" presStyleIdx="1" presStyleCnt="2">
        <dgm:presLayoutVars>
          <dgm:bulletEnabled val="1"/>
        </dgm:presLayoutVars>
      </dgm:prSet>
      <dgm:spPr/>
    </dgm:pt>
  </dgm:ptLst>
  <dgm:cxnLst>
    <dgm:cxn modelId="{B17C5B02-CC58-4B25-BCB7-AE62692231F9}" type="presOf" srcId="{7FD9AAC1-50C3-4C93-99EB-360CA0E0FE2F}" destId="{02BBEF5F-4C8C-469B-8EE4-B3818B039A3B}" srcOrd="0" destOrd="0" presId="urn:microsoft.com/office/officeart/2005/8/layout/vList2"/>
    <dgm:cxn modelId="{EB73CC1D-2EC8-457A-89EB-0754F435D108}" type="presOf" srcId="{861B51BF-4615-45F2-A2C2-9E3C5A02B86E}" destId="{F111D265-A714-41A1-9940-FD3D9A090AF4}" srcOrd="0" destOrd="0" presId="urn:microsoft.com/office/officeart/2005/8/layout/vList2"/>
    <dgm:cxn modelId="{4ADD3529-2121-48B1-8AEF-05F2A20B85B9}" type="presOf" srcId="{7F60BB16-7334-47BD-BD22-F840E1D0AEF3}" destId="{DA948B21-9534-4685-B3C8-5225AE73EA5B}" srcOrd="0" destOrd="0" presId="urn:microsoft.com/office/officeart/2005/8/layout/vList2"/>
    <dgm:cxn modelId="{F28FB02C-53FC-422E-89A2-44288BDE6D6D}" srcId="{7F60BB16-7334-47BD-BD22-F840E1D0AEF3}" destId="{C5659BC7-5408-45CB-B099-4B8E907F3FDC}" srcOrd="2" destOrd="0" parTransId="{BFE05D51-C3B8-4276-BF57-8C7E2F066222}" sibTransId="{9AE271A8-F755-4226-BB6D-83AE07BA63E0}"/>
    <dgm:cxn modelId="{83B3DE3F-9BAB-4268-B36D-FA367B120429}" srcId="{861B51BF-4615-45F2-A2C2-9E3C5A02B86E}" destId="{2661A0F6-A6BF-4422-B436-CF8116D9F7B7}" srcOrd="2" destOrd="0" parTransId="{EABC3307-9904-43EF-9E0B-A786E732CFCF}" sibTransId="{B92F5633-933F-45BC-B7E9-3DB67A64FCD2}"/>
    <dgm:cxn modelId="{3F00BB45-4BE8-4DA5-8D86-00112F228343}" srcId="{861B51BF-4615-45F2-A2C2-9E3C5A02B86E}" destId="{0DF4F57F-FB39-4428-96F0-B901CBCF2067}" srcOrd="1" destOrd="0" parTransId="{E1DD9990-9675-43D6-A00A-7B81BCB4C600}" sibTransId="{F377060D-5284-4C78-828D-30D799FA3E81}"/>
    <dgm:cxn modelId="{00B7BA72-16B3-400A-9B54-C5A234AA76AD}" type="presOf" srcId="{410183A3-486F-4FBA-93A4-731FB55E7CD3}" destId="{C9DB95FA-0847-46FF-BAE8-1944249E17D1}" srcOrd="0" destOrd="0" presId="urn:microsoft.com/office/officeart/2005/8/layout/vList2"/>
    <dgm:cxn modelId="{1C725153-0987-4616-98EE-0B7EF711FEB2}" srcId="{C5659BC7-5408-45CB-B099-4B8E907F3FDC}" destId="{2645E664-97D9-4C28-8891-12246E5FB98D}" srcOrd="0" destOrd="0" parTransId="{E7CE2294-5866-4844-8790-4673CA35EC70}" sibTransId="{800307C1-FB9E-4B3D-9121-3571AD5D3174}"/>
    <dgm:cxn modelId="{E7AB8483-1652-4729-A477-322984CE140D}" type="presOf" srcId="{0DF4F57F-FB39-4428-96F0-B901CBCF2067}" destId="{02BBEF5F-4C8C-469B-8EE4-B3818B039A3B}" srcOrd="0" destOrd="1" presId="urn:microsoft.com/office/officeart/2005/8/layout/vList2"/>
    <dgm:cxn modelId="{96EF3088-E984-4156-B05F-1A8B65FD0FAD}" type="presOf" srcId="{C5659BC7-5408-45CB-B099-4B8E907F3FDC}" destId="{B9AFEE52-4787-4A4F-90B5-C27A16FE9584}" srcOrd="0" destOrd="0" presId="urn:microsoft.com/office/officeart/2005/8/layout/vList2"/>
    <dgm:cxn modelId="{08816297-F82C-4D60-A92C-5CFFA51F3631}" type="presOf" srcId="{DAFC0992-EBCC-4FF5-9788-32F770835C0E}" destId="{8D2AE2A5-DA89-40E9-93DD-116CDA2ADB88}" srcOrd="0" destOrd="2" presId="urn:microsoft.com/office/officeart/2005/8/layout/vList2"/>
    <dgm:cxn modelId="{C3DDCE9A-EF33-4898-B177-A0CDC8E1F439}" srcId="{861B51BF-4615-45F2-A2C2-9E3C5A02B86E}" destId="{7FD9AAC1-50C3-4C93-99EB-360CA0E0FE2F}" srcOrd="0" destOrd="0" parTransId="{E169E59F-972F-4AB0-A68D-BEF18754BB22}" sibTransId="{5615BE2B-8059-4586-B5F3-CD37287D7E1C}"/>
    <dgm:cxn modelId="{55E9CC9F-9069-4DBB-856B-B622C7499AE6}" srcId="{7F60BB16-7334-47BD-BD22-F840E1D0AEF3}" destId="{410183A3-486F-4FBA-93A4-731FB55E7CD3}" srcOrd="1" destOrd="0" parTransId="{25134056-84E5-4C14-9E03-2C8EF62FC8DE}" sibTransId="{07606218-9F3D-4312-A20A-9D7411ADBFC0}"/>
    <dgm:cxn modelId="{EF52F49F-831E-427E-B5A9-34525F9E1112}" type="presOf" srcId="{2661A0F6-A6BF-4422-B436-CF8116D9F7B7}" destId="{02BBEF5F-4C8C-469B-8EE4-B3818B039A3B}" srcOrd="0" destOrd="2" presId="urn:microsoft.com/office/officeart/2005/8/layout/vList2"/>
    <dgm:cxn modelId="{D6F6E9A5-5919-4F91-AE4F-701C603FB4B6}" type="presOf" srcId="{3A5165B2-6626-4928-A0F9-0BFB54D550F8}" destId="{8D2AE2A5-DA89-40E9-93DD-116CDA2ADB88}" srcOrd="0" destOrd="1" presId="urn:microsoft.com/office/officeart/2005/8/layout/vList2"/>
    <dgm:cxn modelId="{0903E9D7-95B9-4E50-9749-DB9167FB2AEF}" type="presOf" srcId="{2645E664-97D9-4C28-8891-12246E5FB98D}" destId="{8D2AE2A5-DA89-40E9-93DD-116CDA2ADB88}" srcOrd="0" destOrd="0" presId="urn:microsoft.com/office/officeart/2005/8/layout/vList2"/>
    <dgm:cxn modelId="{D7DE90DF-E012-4CD6-BBB6-0DE908B65D9E}" srcId="{7F60BB16-7334-47BD-BD22-F840E1D0AEF3}" destId="{861B51BF-4615-45F2-A2C2-9E3C5A02B86E}" srcOrd="0" destOrd="0" parTransId="{934CF449-156B-4D3D-83C1-5344824C4196}" sibTransId="{53166858-BED1-444F-82F9-87B86CD40E56}"/>
    <dgm:cxn modelId="{C712B5E3-F099-4668-90E6-8D295BD98B40}" srcId="{C5659BC7-5408-45CB-B099-4B8E907F3FDC}" destId="{3A5165B2-6626-4928-A0F9-0BFB54D550F8}" srcOrd="1" destOrd="0" parTransId="{00133617-76A0-4032-90C5-9689471548B2}" sibTransId="{E81CE377-152C-452F-907F-E15CEE03E2BC}"/>
    <dgm:cxn modelId="{706D5FFC-8020-430B-B648-AAB7595C427B}" srcId="{C5659BC7-5408-45CB-B099-4B8E907F3FDC}" destId="{DAFC0992-EBCC-4FF5-9788-32F770835C0E}" srcOrd="2" destOrd="0" parTransId="{B4986052-E387-4F99-AB54-68B01626467C}" sibTransId="{15838D79-6484-4574-AD99-23A593009CDA}"/>
    <dgm:cxn modelId="{3E7AABA0-067B-487C-BABB-6C39E94207CD}" type="presParOf" srcId="{DA948B21-9534-4685-B3C8-5225AE73EA5B}" destId="{F111D265-A714-41A1-9940-FD3D9A090AF4}" srcOrd="0" destOrd="0" presId="urn:microsoft.com/office/officeart/2005/8/layout/vList2"/>
    <dgm:cxn modelId="{897E94C4-46D4-45A4-AD5B-71565C6A54E5}" type="presParOf" srcId="{DA948B21-9534-4685-B3C8-5225AE73EA5B}" destId="{02BBEF5F-4C8C-469B-8EE4-B3818B039A3B}" srcOrd="1" destOrd="0" presId="urn:microsoft.com/office/officeart/2005/8/layout/vList2"/>
    <dgm:cxn modelId="{4F421BA2-3D39-42E2-9C05-AAB7C0A93FA4}" type="presParOf" srcId="{DA948B21-9534-4685-B3C8-5225AE73EA5B}" destId="{C9DB95FA-0847-46FF-BAE8-1944249E17D1}" srcOrd="2" destOrd="0" presId="urn:microsoft.com/office/officeart/2005/8/layout/vList2"/>
    <dgm:cxn modelId="{78489F98-2764-4F99-BA03-6C60623F7007}" type="presParOf" srcId="{DA948B21-9534-4685-B3C8-5225AE73EA5B}" destId="{CC09B138-84A4-4AD2-BE88-CB77E0855E5E}" srcOrd="3" destOrd="0" presId="urn:microsoft.com/office/officeart/2005/8/layout/vList2"/>
    <dgm:cxn modelId="{74CA4EA8-E58B-4580-8D80-2A9D49A5F99F}" type="presParOf" srcId="{DA948B21-9534-4685-B3C8-5225AE73EA5B}" destId="{B9AFEE52-4787-4A4F-90B5-C27A16FE9584}" srcOrd="4" destOrd="0" presId="urn:microsoft.com/office/officeart/2005/8/layout/vList2"/>
    <dgm:cxn modelId="{F8BC22B6-E44C-4C84-A770-A7E91F80DEED}" type="presParOf" srcId="{DA948B21-9534-4685-B3C8-5225AE73EA5B}" destId="{8D2AE2A5-DA89-40E9-93DD-116CDA2ADB8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4B912E-2506-4794-9041-E4634F5F4D15}"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es-ES"/>
        </a:p>
      </dgm:t>
    </dgm:pt>
    <dgm:pt modelId="{3DE18343-4B8E-47EE-9302-C20C3D4EB2B5}">
      <dgm:prSet custT="1"/>
      <dgm:spPr/>
      <dgm:t>
        <a:bodyPr/>
        <a:lstStyle/>
        <a:p>
          <a:pPr rtl="0"/>
          <a:r>
            <a:rPr lang="es-ES" sz="2800" dirty="0"/>
            <a:t>Hombres en STEM</a:t>
          </a:r>
        </a:p>
      </dgm:t>
    </dgm:pt>
    <dgm:pt modelId="{7E7D79B8-2483-486B-983C-2D4D53A5D36D}" type="parTrans" cxnId="{D7AD4528-D962-4E1A-ACC0-43854EA5B168}">
      <dgm:prSet/>
      <dgm:spPr/>
      <dgm:t>
        <a:bodyPr/>
        <a:lstStyle/>
        <a:p>
          <a:endParaRPr lang="es-ES"/>
        </a:p>
      </dgm:t>
    </dgm:pt>
    <dgm:pt modelId="{92E4AAF2-2AF4-4C71-BB3C-DBB688E0E8CF}" type="sibTrans" cxnId="{D7AD4528-D962-4E1A-ACC0-43854EA5B168}">
      <dgm:prSet/>
      <dgm:spPr/>
      <dgm:t>
        <a:bodyPr/>
        <a:lstStyle/>
        <a:p>
          <a:endParaRPr lang="es-ES"/>
        </a:p>
      </dgm:t>
    </dgm:pt>
    <dgm:pt modelId="{913C8610-9E23-4B7D-B238-42F30F054870}">
      <dgm:prSet custT="1"/>
      <dgm:spPr/>
      <dgm:t>
        <a:bodyPr/>
        <a:lstStyle/>
        <a:p>
          <a:pPr rtl="0"/>
          <a:r>
            <a:rPr lang="es-ES" sz="2800" dirty="0"/>
            <a:t>Mujeres en sanidad, educación, textil, cuidados, comercio, hostelería, limpieza… </a:t>
          </a:r>
        </a:p>
      </dgm:t>
    </dgm:pt>
    <dgm:pt modelId="{3E7FF9E5-84F4-4166-8A55-7C0E997A8F7B}" type="sibTrans" cxnId="{C4286E65-E3C3-4041-8D04-803ED0040AF3}">
      <dgm:prSet/>
      <dgm:spPr/>
      <dgm:t>
        <a:bodyPr/>
        <a:lstStyle/>
        <a:p>
          <a:endParaRPr lang="es-ES"/>
        </a:p>
      </dgm:t>
    </dgm:pt>
    <dgm:pt modelId="{2643DE08-0DD0-4E11-AACA-FD0AD3158D2E}" type="parTrans" cxnId="{C4286E65-E3C3-4041-8D04-803ED0040AF3}">
      <dgm:prSet/>
      <dgm:spPr/>
      <dgm:t>
        <a:bodyPr/>
        <a:lstStyle/>
        <a:p>
          <a:endParaRPr lang="es-ES"/>
        </a:p>
      </dgm:t>
    </dgm:pt>
    <dgm:pt modelId="{EF0AD104-FE1B-4264-B6BF-2E22C96A5EA2}" type="pres">
      <dgm:prSet presAssocID="{9B4B912E-2506-4794-9041-E4634F5F4D15}" presName="Name0" presStyleCnt="0">
        <dgm:presLayoutVars>
          <dgm:dir/>
          <dgm:resizeHandles val="exact"/>
        </dgm:presLayoutVars>
      </dgm:prSet>
      <dgm:spPr/>
    </dgm:pt>
    <dgm:pt modelId="{961ABE6D-15F2-4C90-A8D7-DBEA02FA712A}" type="pres">
      <dgm:prSet presAssocID="{9B4B912E-2506-4794-9041-E4634F5F4D15}" presName="fgShape" presStyleLbl="fgShp" presStyleIdx="0" presStyleCnt="1"/>
      <dgm:spPr/>
    </dgm:pt>
    <dgm:pt modelId="{96A15A22-4532-4339-97F9-A65B6B65A91B}" type="pres">
      <dgm:prSet presAssocID="{9B4B912E-2506-4794-9041-E4634F5F4D15}" presName="linComp" presStyleCnt="0"/>
      <dgm:spPr/>
    </dgm:pt>
    <dgm:pt modelId="{07FC75D3-768B-42F5-BF73-A4183509C3A0}" type="pres">
      <dgm:prSet presAssocID="{913C8610-9E23-4B7D-B238-42F30F054870}" presName="compNode" presStyleCnt="0"/>
      <dgm:spPr/>
    </dgm:pt>
    <dgm:pt modelId="{5EC02540-498B-436B-A6F2-4C894AA3ADE3}" type="pres">
      <dgm:prSet presAssocID="{913C8610-9E23-4B7D-B238-42F30F054870}" presName="bkgdShape" presStyleLbl="node1" presStyleIdx="0" presStyleCnt="2"/>
      <dgm:spPr/>
    </dgm:pt>
    <dgm:pt modelId="{CF2F6FF8-7B2E-4B15-87AA-A4C2E703C736}" type="pres">
      <dgm:prSet presAssocID="{913C8610-9E23-4B7D-B238-42F30F054870}" presName="nodeTx" presStyleLbl="node1" presStyleIdx="0" presStyleCnt="2">
        <dgm:presLayoutVars>
          <dgm:bulletEnabled val="1"/>
        </dgm:presLayoutVars>
      </dgm:prSet>
      <dgm:spPr/>
    </dgm:pt>
    <dgm:pt modelId="{6075E5BD-F130-4068-8170-67790A0D6A37}" type="pres">
      <dgm:prSet presAssocID="{913C8610-9E23-4B7D-B238-42F30F054870}" presName="invisiNode" presStyleLbl="node1" presStyleIdx="0" presStyleCnt="2"/>
      <dgm:spPr/>
    </dgm:pt>
    <dgm:pt modelId="{64782E11-558B-47D2-AE8C-7D11C837FF10}" type="pres">
      <dgm:prSet presAssocID="{913C8610-9E23-4B7D-B238-42F30F054870}" presName="imagNode" presStyleLbl="fgImgPlace1" presStyleIdx="0" presStyleCnt="2" custScaleX="118887" custScaleY="120004" custLinFactNeighborX="-2057" custLinFactNeighborY="822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478969B-E7CC-436B-9D43-0B0082B1142E}" type="pres">
      <dgm:prSet presAssocID="{3E7FF9E5-84F4-4166-8A55-7C0E997A8F7B}" presName="sibTrans" presStyleLbl="sibTrans2D1" presStyleIdx="0" presStyleCnt="0"/>
      <dgm:spPr/>
    </dgm:pt>
    <dgm:pt modelId="{80E8B52F-8DDB-45FD-B312-BF40D23C85BB}" type="pres">
      <dgm:prSet presAssocID="{3DE18343-4B8E-47EE-9302-C20C3D4EB2B5}" presName="compNode" presStyleCnt="0"/>
      <dgm:spPr/>
    </dgm:pt>
    <dgm:pt modelId="{10581678-2372-46AE-BB0A-7D434FFF379C}" type="pres">
      <dgm:prSet presAssocID="{3DE18343-4B8E-47EE-9302-C20C3D4EB2B5}" presName="bkgdShape" presStyleLbl="node1" presStyleIdx="1" presStyleCnt="2"/>
      <dgm:spPr/>
    </dgm:pt>
    <dgm:pt modelId="{8D3D513C-A4EE-4D01-909B-2507BFE11505}" type="pres">
      <dgm:prSet presAssocID="{3DE18343-4B8E-47EE-9302-C20C3D4EB2B5}" presName="nodeTx" presStyleLbl="node1" presStyleIdx="1" presStyleCnt="2">
        <dgm:presLayoutVars>
          <dgm:bulletEnabled val="1"/>
        </dgm:presLayoutVars>
      </dgm:prSet>
      <dgm:spPr/>
    </dgm:pt>
    <dgm:pt modelId="{CF6D9482-BE9C-4F27-BBB1-22CD10518A64}" type="pres">
      <dgm:prSet presAssocID="{3DE18343-4B8E-47EE-9302-C20C3D4EB2B5}" presName="invisiNode" presStyleLbl="node1" presStyleIdx="1" presStyleCnt="2"/>
      <dgm:spPr/>
    </dgm:pt>
    <dgm:pt modelId="{29A86159-E6B6-49F4-9BB1-6563E0697AE5}" type="pres">
      <dgm:prSet presAssocID="{3DE18343-4B8E-47EE-9302-C20C3D4EB2B5}" presName="imagNode" presStyleLbl="fgImgPlace1" presStyleIdx="1" presStyleCnt="2" custScaleX="146676" custScaleY="129921" custLinFactNeighborX="2057" custLinFactNeighborY="20377"/>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Lst>
  <dgm:cxnLst>
    <dgm:cxn modelId="{3B3FEB09-7E2C-4EE8-ACB6-0E9836809604}" type="presOf" srcId="{3DE18343-4B8E-47EE-9302-C20C3D4EB2B5}" destId="{8D3D513C-A4EE-4D01-909B-2507BFE11505}" srcOrd="1" destOrd="0" presId="urn:microsoft.com/office/officeart/2005/8/layout/hList7"/>
    <dgm:cxn modelId="{B2C9D521-F044-48D2-8744-BD90EB207787}" type="presOf" srcId="{9B4B912E-2506-4794-9041-E4634F5F4D15}" destId="{EF0AD104-FE1B-4264-B6BF-2E22C96A5EA2}" srcOrd="0" destOrd="0" presId="urn:microsoft.com/office/officeart/2005/8/layout/hList7"/>
    <dgm:cxn modelId="{D7AD4528-D962-4E1A-ACC0-43854EA5B168}" srcId="{9B4B912E-2506-4794-9041-E4634F5F4D15}" destId="{3DE18343-4B8E-47EE-9302-C20C3D4EB2B5}" srcOrd="1" destOrd="0" parTransId="{7E7D79B8-2483-486B-983C-2D4D53A5D36D}" sibTransId="{92E4AAF2-2AF4-4C71-BB3C-DBB688E0E8CF}"/>
    <dgm:cxn modelId="{248D802E-C9BA-4386-950F-8AE3D9611212}" type="presOf" srcId="{913C8610-9E23-4B7D-B238-42F30F054870}" destId="{5EC02540-498B-436B-A6F2-4C894AA3ADE3}" srcOrd="0" destOrd="0" presId="urn:microsoft.com/office/officeart/2005/8/layout/hList7"/>
    <dgm:cxn modelId="{C4286E65-E3C3-4041-8D04-803ED0040AF3}" srcId="{9B4B912E-2506-4794-9041-E4634F5F4D15}" destId="{913C8610-9E23-4B7D-B238-42F30F054870}" srcOrd="0" destOrd="0" parTransId="{2643DE08-0DD0-4E11-AACA-FD0AD3158D2E}" sibTransId="{3E7FF9E5-84F4-4166-8A55-7C0E997A8F7B}"/>
    <dgm:cxn modelId="{AB7E6A46-C202-4A8C-B97D-011E19F04BB7}" type="presOf" srcId="{913C8610-9E23-4B7D-B238-42F30F054870}" destId="{CF2F6FF8-7B2E-4B15-87AA-A4C2E703C736}" srcOrd="1" destOrd="0" presId="urn:microsoft.com/office/officeart/2005/8/layout/hList7"/>
    <dgm:cxn modelId="{1B03879D-D7E7-40A2-B669-14E347F54072}" type="presOf" srcId="{3DE18343-4B8E-47EE-9302-C20C3D4EB2B5}" destId="{10581678-2372-46AE-BB0A-7D434FFF379C}" srcOrd="0" destOrd="0" presId="urn:microsoft.com/office/officeart/2005/8/layout/hList7"/>
    <dgm:cxn modelId="{790C00EA-9D46-4538-9F69-6EAEC40D20B8}" type="presOf" srcId="{3E7FF9E5-84F4-4166-8A55-7C0E997A8F7B}" destId="{8478969B-E7CC-436B-9D43-0B0082B1142E}" srcOrd="0" destOrd="0" presId="urn:microsoft.com/office/officeart/2005/8/layout/hList7"/>
    <dgm:cxn modelId="{089FF416-EF8B-4F37-92C6-D0A34CA2DF46}" type="presParOf" srcId="{EF0AD104-FE1B-4264-B6BF-2E22C96A5EA2}" destId="{961ABE6D-15F2-4C90-A8D7-DBEA02FA712A}" srcOrd="0" destOrd="0" presId="urn:microsoft.com/office/officeart/2005/8/layout/hList7"/>
    <dgm:cxn modelId="{BF654AEF-03D8-4214-94CF-3E1AD035E72D}" type="presParOf" srcId="{EF0AD104-FE1B-4264-B6BF-2E22C96A5EA2}" destId="{96A15A22-4532-4339-97F9-A65B6B65A91B}" srcOrd="1" destOrd="0" presId="urn:microsoft.com/office/officeart/2005/8/layout/hList7"/>
    <dgm:cxn modelId="{E8FE685C-0D1D-4AC2-8169-F7D4FD3F0701}" type="presParOf" srcId="{96A15A22-4532-4339-97F9-A65B6B65A91B}" destId="{07FC75D3-768B-42F5-BF73-A4183509C3A0}" srcOrd="0" destOrd="0" presId="urn:microsoft.com/office/officeart/2005/8/layout/hList7"/>
    <dgm:cxn modelId="{05EB1910-AC24-4755-8825-9E9CC9E9E3B2}" type="presParOf" srcId="{07FC75D3-768B-42F5-BF73-A4183509C3A0}" destId="{5EC02540-498B-436B-A6F2-4C894AA3ADE3}" srcOrd="0" destOrd="0" presId="urn:microsoft.com/office/officeart/2005/8/layout/hList7"/>
    <dgm:cxn modelId="{8F84C234-6C96-42D2-99AD-28DDB48123E2}" type="presParOf" srcId="{07FC75D3-768B-42F5-BF73-A4183509C3A0}" destId="{CF2F6FF8-7B2E-4B15-87AA-A4C2E703C736}" srcOrd="1" destOrd="0" presId="urn:microsoft.com/office/officeart/2005/8/layout/hList7"/>
    <dgm:cxn modelId="{4EA3FACC-80B9-4BA9-8F42-F65B46D9D41C}" type="presParOf" srcId="{07FC75D3-768B-42F5-BF73-A4183509C3A0}" destId="{6075E5BD-F130-4068-8170-67790A0D6A37}" srcOrd="2" destOrd="0" presId="urn:microsoft.com/office/officeart/2005/8/layout/hList7"/>
    <dgm:cxn modelId="{11EEBB03-03A8-4C87-B4DC-F96B22770F5C}" type="presParOf" srcId="{07FC75D3-768B-42F5-BF73-A4183509C3A0}" destId="{64782E11-558B-47D2-AE8C-7D11C837FF10}" srcOrd="3" destOrd="0" presId="urn:microsoft.com/office/officeart/2005/8/layout/hList7"/>
    <dgm:cxn modelId="{277DAD18-9DEF-4CC8-8635-BC0CA5F77FF2}" type="presParOf" srcId="{96A15A22-4532-4339-97F9-A65B6B65A91B}" destId="{8478969B-E7CC-436B-9D43-0B0082B1142E}" srcOrd="1" destOrd="0" presId="urn:microsoft.com/office/officeart/2005/8/layout/hList7"/>
    <dgm:cxn modelId="{B7766EEE-D471-4976-93EF-EDFA0223BBC5}" type="presParOf" srcId="{96A15A22-4532-4339-97F9-A65B6B65A91B}" destId="{80E8B52F-8DDB-45FD-B312-BF40D23C85BB}" srcOrd="2" destOrd="0" presId="urn:microsoft.com/office/officeart/2005/8/layout/hList7"/>
    <dgm:cxn modelId="{BCC36E2A-9559-406A-AA41-3EE44D9BE2AC}" type="presParOf" srcId="{80E8B52F-8DDB-45FD-B312-BF40D23C85BB}" destId="{10581678-2372-46AE-BB0A-7D434FFF379C}" srcOrd="0" destOrd="0" presId="urn:microsoft.com/office/officeart/2005/8/layout/hList7"/>
    <dgm:cxn modelId="{DEAA3D5C-2A17-4424-B9B4-5EB885D8B641}" type="presParOf" srcId="{80E8B52F-8DDB-45FD-B312-BF40D23C85BB}" destId="{8D3D513C-A4EE-4D01-909B-2507BFE11505}" srcOrd="1" destOrd="0" presId="urn:microsoft.com/office/officeart/2005/8/layout/hList7"/>
    <dgm:cxn modelId="{15B3453C-D202-40D9-883D-F13F1EFE27E2}" type="presParOf" srcId="{80E8B52F-8DDB-45FD-B312-BF40D23C85BB}" destId="{CF6D9482-BE9C-4F27-BBB1-22CD10518A64}" srcOrd="2" destOrd="0" presId="urn:microsoft.com/office/officeart/2005/8/layout/hList7"/>
    <dgm:cxn modelId="{036E37D2-63BF-48DC-ACD7-F4367E43BF8C}" type="presParOf" srcId="{80E8B52F-8DDB-45FD-B312-BF40D23C85BB}" destId="{29A86159-E6B6-49F4-9BB1-6563E0697AE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3312844-1DEE-436C-A8B7-57F09D82F4B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9E25C15-7460-4C62-891A-D99E163DCAE4}">
      <dgm:prSet/>
      <dgm:spPr/>
      <dgm:t>
        <a:bodyPr/>
        <a:lstStyle/>
        <a:p>
          <a:r>
            <a:rPr lang="es-ES" b="1" i="0"/>
            <a:t>Artículo 20. Prima general por objetivos y permanencia</a:t>
          </a:r>
          <a:endParaRPr lang="es-ES"/>
        </a:p>
      </dgm:t>
    </dgm:pt>
    <dgm:pt modelId="{AB7CB02D-BACF-4353-A579-6F599CC059B8}" type="parTrans" cxnId="{73A7CF9E-FDA9-471F-B212-FA5F87FDD2D8}">
      <dgm:prSet/>
      <dgm:spPr/>
      <dgm:t>
        <a:bodyPr/>
        <a:lstStyle/>
        <a:p>
          <a:endParaRPr lang="es-ES"/>
        </a:p>
      </dgm:t>
    </dgm:pt>
    <dgm:pt modelId="{FE5C3614-DD0E-4024-BD8C-2F042851A1C7}" type="sibTrans" cxnId="{73A7CF9E-FDA9-471F-B212-FA5F87FDD2D8}">
      <dgm:prSet/>
      <dgm:spPr/>
      <dgm:t>
        <a:bodyPr/>
        <a:lstStyle/>
        <a:p>
          <a:endParaRPr lang="es-ES"/>
        </a:p>
      </dgm:t>
    </dgm:pt>
    <dgm:pt modelId="{EF7D24FF-690A-439C-8946-32672E9E832C}">
      <dgm:prSet/>
      <dgm:spPr/>
      <dgm:t>
        <a:bodyPr/>
        <a:lstStyle/>
        <a:p>
          <a:r>
            <a:rPr lang="es-ES" b="1" dirty="0"/>
            <a:t>Requisitos:</a:t>
          </a:r>
          <a:endParaRPr lang="es-ES" dirty="0"/>
        </a:p>
      </dgm:t>
    </dgm:pt>
    <dgm:pt modelId="{5BB0C421-7CE6-45E2-9CE3-5C4866E1A27D}" type="parTrans" cxnId="{EC436A4C-E4D4-4D16-8C7F-76A2DF6A235C}">
      <dgm:prSet/>
      <dgm:spPr/>
      <dgm:t>
        <a:bodyPr/>
        <a:lstStyle/>
        <a:p>
          <a:endParaRPr lang="es-ES"/>
        </a:p>
      </dgm:t>
    </dgm:pt>
    <dgm:pt modelId="{F6BA0B80-54AE-49A5-9D34-13D2460CC284}" type="sibTrans" cxnId="{EC436A4C-E4D4-4D16-8C7F-76A2DF6A235C}">
      <dgm:prSet/>
      <dgm:spPr/>
      <dgm:t>
        <a:bodyPr/>
        <a:lstStyle/>
        <a:p>
          <a:endParaRPr lang="es-ES"/>
        </a:p>
      </dgm:t>
    </dgm:pt>
    <dgm:pt modelId="{AAE79900-6C71-40CB-8B03-BE83E0ED0CE8}">
      <dgm:prSet/>
      <dgm:spPr/>
      <dgm:t>
        <a:bodyPr/>
        <a:lstStyle/>
        <a:p>
          <a:r>
            <a:rPr lang="es-ES" b="1" i="0"/>
            <a:t>… </a:t>
          </a:r>
          <a:r>
            <a:rPr lang="es-ES"/>
            <a:t>c) Haber trabajado en la empresa durante el año a valorar entre 3 meses y 9 meses, en cuyo caso cobrará la parte proporcional correspondiente a la prima. </a:t>
          </a:r>
          <a:r>
            <a:rPr lang="es-ES" dirty="0"/>
            <a:t>Si ha trabajado más de 9 meses la percibirá entera. </a:t>
          </a:r>
          <a:r>
            <a:rPr lang="es-ES" b="1" u="sng" dirty="0"/>
            <a:t>Se consideran tiempo de trabajo las bajas por maternidad y/o paternidad, riesgos por embarazo y lactancia</a:t>
          </a:r>
          <a:r>
            <a:rPr lang="es-ES" dirty="0"/>
            <a:t>. …será necesario estar de alta en el período de valoración.</a:t>
          </a:r>
        </a:p>
      </dgm:t>
    </dgm:pt>
    <dgm:pt modelId="{FFA7C013-C026-4FC7-8E08-8EA005CEECCC}" type="parTrans" cxnId="{D531B951-504B-4178-9A70-14B590FC4821}">
      <dgm:prSet/>
      <dgm:spPr/>
      <dgm:t>
        <a:bodyPr/>
        <a:lstStyle/>
        <a:p>
          <a:endParaRPr lang="es-ES"/>
        </a:p>
      </dgm:t>
    </dgm:pt>
    <dgm:pt modelId="{61DD33CD-0DF4-42E1-9685-B3604981180E}" type="sibTrans" cxnId="{D531B951-504B-4178-9A70-14B590FC4821}">
      <dgm:prSet/>
      <dgm:spPr/>
      <dgm:t>
        <a:bodyPr/>
        <a:lstStyle/>
        <a:p>
          <a:endParaRPr lang="es-ES"/>
        </a:p>
      </dgm:t>
    </dgm:pt>
    <dgm:pt modelId="{FA7B6C72-F273-4595-9EAC-BE37A7220235}" type="pres">
      <dgm:prSet presAssocID="{C3312844-1DEE-436C-A8B7-57F09D82F4B7}" presName="linear" presStyleCnt="0">
        <dgm:presLayoutVars>
          <dgm:animLvl val="lvl"/>
          <dgm:resizeHandles val="exact"/>
        </dgm:presLayoutVars>
      </dgm:prSet>
      <dgm:spPr/>
    </dgm:pt>
    <dgm:pt modelId="{72082716-C61D-4EB4-B079-65524CA7622A}" type="pres">
      <dgm:prSet presAssocID="{C9E25C15-7460-4C62-891A-D99E163DCAE4}" presName="parentText" presStyleLbl="node1" presStyleIdx="0" presStyleCnt="1">
        <dgm:presLayoutVars>
          <dgm:chMax val="0"/>
          <dgm:bulletEnabled val="1"/>
        </dgm:presLayoutVars>
      </dgm:prSet>
      <dgm:spPr/>
    </dgm:pt>
    <dgm:pt modelId="{33A386B8-CF4D-4E2E-B586-560696BF9A51}" type="pres">
      <dgm:prSet presAssocID="{C9E25C15-7460-4C62-891A-D99E163DCAE4}" presName="childText" presStyleLbl="revTx" presStyleIdx="0" presStyleCnt="1">
        <dgm:presLayoutVars>
          <dgm:bulletEnabled val="1"/>
        </dgm:presLayoutVars>
      </dgm:prSet>
      <dgm:spPr/>
    </dgm:pt>
  </dgm:ptLst>
  <dgm:cxnLst>
    <dgm:cxn modelId="{EED7FD24-7CAB-4126-AE53-A727D7D34AF7}" type="presOf" srcId="{EF7D24FF-690A-439C-8946-32672E9E832C}" destId="{33A386B8-CF4D-4E2E-B586-560696BF9A51}" srcOrd="0" destOrd="0" presId="urn:microsoft.com/office/officeart/2005/8/layout/vList2"/>
    <dgm:cxn modelId="{D5E24660-8BCB-45BC-A59F-BB4BAAD5905C}" type="presOf" srcId="{AAE79900-6C71-40CB-8B03-BE83E0ED0CE8}" destId="{33A386B8-CF4D-4E2E-B586-560696BF9A51}" srcOrd="0" destOrd="1" presId="urn:microsoft.com/office/officeart/2005/8/layout/vList2"/>
    <dgm:cxn modelId="{EC436A4C-E4D4-4D16-8C7F-76A2DF6A235C}" srcId="{C9E25C15-7460-4C62-891A-D99E163DCAE4}" destId="{EF7D24FF-690A-439C-8946-32672E9E832C}" srcOrd="0" destOrd="0" parTransId="{5BB0C421-7CE6-45E2-9CE3-5C4866E1A27D}" sibTransId="{F6BA0B80-54AE-49A5-9D34-13D2460CC284}"/>
    <dgm:cxn modelId="{D531B951-504B-4178-9A70-14B590FC4821}" srcId="{C9E25C15-7460-4C62-891A-D99E163DCAE4}" destId="{AAE79900-6C71-40CB-8B03-BE83E0ED0CE8}" srcOrd="1" destOrd="0" parTransId="{FFA7C013-C026-4FC7-8E08-8EA005CEECCC}" sibTransId="{61DD33CD-0DF4-42E1-9685-B3604981180E}"/>
    <dgm:cxn modelId="{C51EDC53-FFE5-4E8F-B5F8-D37AF82071B1}" type="presOf" srcId="{C9E25C15-7460-4C62-891A-D99E163DCAE4}" destId="{72082716-C61D-4EB4-B079-65524CA7622A}" srcOrd="0" destOrd="0" presId="urn:microsoft.com/office/officeart/2005/8/layout/vList2"/>
    <dgm:cxn modelId="{73A7CF9E-FDA9-471F-B212-FA5F87FDD2D8}" srcId="{C3312844-1DEE-436C-A8B7-57F09D82F4B7}" destId="{C9E25C15-7460-4C62-891A-D99E163DCAE4}" srcOrd="0" destOrd="0" parTransId="{AB7CB02D-BACF-4353-A579-6F599CC059B8}" sibTransId="{FE5C3614-DD0E-4024-BD8C-2F042851A1C7}"/>
    <dgm:cxn modelId="{BDFC0BD4-3E09-432F-A739-FEF0F6B53E1D}" type="presOf" srcId="{C3312844-1DEE-436C-A8B7-57F09D82F4B7}" destId="{FA7B6C72-F273-4595-9EAC-BE37A7220235}" srcOrd="0" destOrd="0" presId="urn:microsoft.com/office/officeart/2005/8/layout/vList2"/>
    <dgm:cxn modelId="{BEBF668D-01C0-4C95-BF6D-3426A6C074EA}" type="presParOf" srcId="{FA7B6C72-F273-4595-9EAC-BE37A7220235}" destId="{72082716-C61D-4EB4-B079-65524CA7622A}" srcOrd="0" destOrd="0" presId="urn:microsoft.com/office/officeart/2005/8/layout/vList2"/>
    <dgm:cxn modelId="{9405CF04-2E7D-47BC-A081-DB2A0BDDCE47}" type="presParOf" srcId="{FA7B6C72-F273-4595-9EAC-BE37A7220235}" destId="{33A386B8-CF4D-4E2E-B586-560696BF9A5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6DEA238-A4D0-408D-A511-C48389E27136}"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s-ES"/>
        </a:p>
      </dgm:t>
    </dgm:pt>
    <dgm:pt modelId="{A829AA0C-294B-41F4-92C4-9EE516D0CEB3}">
      <dgm:prSet/>
      <dgm:spPr/>
      <dgm:t>
        <a:bodyPr/>
        <a:lstStyle/>
        <a:p>
          <a:pPr rtl="0"/>
          <a:r>
            <a:rPr lang="es-ES"/>
            <a:t>Es discriminatorio por razón de sexo privar de un </a:t>
          </a:r>
          <a:r>
            <a:rPr lang="es-ES" i="1"/>
            <a:t>bonus</a:t>
          </a:r>
          <a:r>
            <a:rPr lang="es-ES"/>
            <a:t> a la trabajadora demandante que se ausentó como consecuencia de una baja por maternidad</a:t>
          </a:r>
        </a:p>
      </dgm:t>
    </dgm:pt>
    <dgm:pt modelId="{512B47AA-F84B-4CA5-A65B-5960CC6E4926}" type="parTrans" cxnId="{271B1312-864B-4256-90B9-1A23161EE14A}">
      <dgm:prSet/>
      <dgm:spPr/>
      <dgm:t>
        <a:bodyPr/>
        <a:lstStyle/>
        <a:p>
          <a:endParaRPr lang="es-ES"/>
        </a:p>
      </dgm:t>
    </dgm:pt>
    <dgm:pt modelId="{8C969B6B-C79F-43FA-9440-82E72E0D4480}" type="sibTrans" cxnId="{271B1312-864B-4256-90B9-1A23161EE14A}">
      <dgm:prSet/>
      <dgm:spPr/>
      <dgm:t>
        <a:bodyPr/>
        <a:lstStyle/>
        <a:p>
          <a:endParaRPr lang="es-ES"/>
        </a:p>
      </dgm:t>
    </dgm:pt>
    <dgm:pt modelId="{4FD3F204-EC98-40DA-88FD-5B3C2D439C51}">
      <dgm:prSet/>
      <dgm:spPr/>
      <dgm:t>
        <a:bodyPr/>
        <a:lstStyle/>
        <a:p>
          <a:pPr rtl="0"/>
          <a:r>
            <a:rPr lang="es-ES"/>
            <a:t>Condena a la empresa al abono de las diferencias salariales</a:t>
          </a:r>
        </a:p>
      </dgm:t>
    </dgm:pt>
    <dgm:pt modelId="{A82AF8B7-DE4E-48C6-8075-A009C733318B}" type="parTrans" cxnId="{AEFC5799-68CC-43A0-BDF4-A2B6D1620A5F}">
      <dgm:prSet/>
      <dgm:spPr/>
      <dgm:t>
        <a:bodyPr/>
        <a:lstStyle/>
        <a:p>
          <a:endParaRPr lang="es-ES"/>
        </a:p>
      </dgm:t>
    </dgm:pt>
    <dgm:pt modelId="{3AF84336-53DA-44D4-A57C-B0AC61A1CC6E}" type="sibTrans" cxnId="{AEFC5799-68CC-43A0-BDF4-A2B6D1620A5F}">
      <dgm:prSet/>
      <dgm:spPr/>
      <dgm:t>
        <a:bodyPr/>
        <a:lstStyle/>
        <a:p>
          <a:endParaRPr lang="es-ES"/>
        </a:p>
      </dgm:t>
    </dgm:pt>
    <dgm:pt modelId="{6C99204A-F6AD-4B5D-B51B-EC2357A13B41}">
      <dgm:prSet/>
      <dgm:spPr/>
      <dgm:t>
        <a:bodyPr/>
        <a:lstStyle/>
        <a:p>
          <a:pPr rtl="0"/>
          <a:r>
            <a:rPr lang="es-ES"/>
            <a:t>Y al pago de una indemnización de 25.000 euros por la lesión del derecho fundamental a la no discriminación</a:t>
          </a:r>
        </a:p>
      </dgm:t>
    </dgm:pt>
    <dgm:pt modelId="{7B25A986-7700-4277-8045-BD9C8B218750}" type="parTrans" cxnId="{4257BFCF-C1D3-4E4C-9B0E-18E813FC8910}">
      <dgm:prSet/>
      <dgm:spPr/>
      <dgm:t>
        <a:bodyPr/>
        <a:lstStyle/>
        <a:p>
          <a:endParaRPr lang="es-ES"/>
        </a:p>
      </dgm:t>
    </dgm:pt>
    <dgm:pt modelId="{3F74E62F-4D6A-4F47-9C89-AD94B44EBF50}" type="sibTrans" cxnId="{4257BFCF-C1D3-4E4C-9B0E-18E813FC8910}">
      <dgm:prSet/>
      <dgm:spPr/>
      <dgm:t>
        <a:bodyPr/>
        <a:lstStyle/>
        <a:p>
          <a:endParaRPr lang="es-ES"/>
        </a:p>
      </dgm:t>
    </dgm:pt>
    <dgm:pt modelId="{70D89B30-E5BD-4CF3-B8CD-237C2535E3AF}" type="pres">
      <dgm:prSet presAssocID="{A6DEA238-A4D0-408D-A511-C48389E27136}" presName="Name0" presStyleCnt="0">
        <dgm:presLayoutVars>
          <dgm:dir/>
          <dgm:resizeHandles val="exact"/>
        </dgm:presLayoutVars>
      </dgm:prSet>
      <dgm:spPr/>
    </dgm:pt>
    <dgm:pt modelId="{8F2741FC-DC22-4E1B-AB7F-F47B742E332E}" type="pres">
      <dgm:prSet presAssocID="{A6DEA238-A4D0-408D-A511-C48389E27136}" presName="arrow" presStyleLbl="bgShp" presStyleIdx="0" presStyleCnt="1"/>
      <dgm:spPr/>
    </dgm:pt>
    <dgm:pt modelId="{04B963A6-74FE-42FF-9D5B-70D4C0CCB77D}" type="pres">
      <dgm:prSet presAssocID="{A6DEA238-A4D0-408D-A511-C48389E27136}" presName="points" presStyleCnt="0"/>
      <dgm:spPr/>
    </dgm:pt>
    <dgm:pt modelId="{9EEE0FD1-ABDE-4778-8D00-341F79B488AA}" type="pres">
      <dgm:prSet presAssocID="{A829AA0C-294B-41F4-92C4-9EE516D0CEB3}" presName="compositeA" presStyleCnt="0"/>
      <dgm:spPr/>
    </dgm:pt>
    <dgm:pt modelId="{89E320E8-59CD-46A1-9C37-A77C32908ABB}" type="pres">
      <dgm:prSet presAssocID="{A829AA0C-294B-41F4-92C4-9EE516D0CEB3}" presName="textA" presStyleLbl="revTx" presStyleIdx="0" presStyleCnt="3">
        <dgm:presLayoutVars>
          <dgm:bulletEnabled val="1"/>
        </dgm:presLayoutVars>
      </dgm:prSet>
      <dgm:spPr/>
    </dgm:pt>
    <dgm:pt modelId="{4CED7432-BA56-4D8A-BA0D-E5F3DB95EE47}" type="pres">
      <dgm:prSet presAssocID="{A829AA0C-294B-41F4-92C4-9EE516D0CEB3}" presName="circleA" presStyleLbl="node1" presStyleIdx="0" presStyleCnt="3"/>
      <dgm:spPr/>
    </dgm:pt>
    <dgm:pt modelId="{B5CB3967-9B8A-43B8-AD4F-87A34B658DAE}" type="pres">
      <dgm:prSet presAssocID="{A829AA0C-294B-41F4-92C4-9EE516D0CEB3}" presName="spaceA" presStyleCnt="0"/>
      <dgm:spPr/>
    </dgm:pt>
    <dgm:pt modelId="{4F73FB85-D438-4B11-8AF1-E362B1DBD379}" type="pres">
      <dgm:prSet presAssocID="{8C969B6B-C79F-43FA-9440-82E72E0D4480}" presName="space" presStyleCnt="0"/>
      <dgm:spPr/>
    </dgm:pt>
    <dgm:pt modelId="{A6E85589-B159-4BB5-9B9A-0E59D0020F53}" type="pres">
      <dgm:prSet presAssocID="{4FD3F204-EC98-40DA-88FD-5B3C2D439C51}" presName="compositeB" presStyleCnt="0"/>
      <dgm:spPr/>
    </dgm:pt>
    <dgm:pt modelId="{A1409B2F-7B0B-4F5F-8B34-E092ACE62454}" type="pres">
      <dgm:prSet presAssocID="{4FD3F204-EC98-40DA-88FD-5B3C2D439C51}" presName="textB" presStyleLbl="revTx" presStyleIdx="1" presStyleCnt="3">
        <dgm:presLayoutVars>
          <dgm:bulletEnabled val="1"/>
        </dgm:presLayoutVars>
      </dgm:prSet>
      <dgm:spPr/>
    </dgm:pt>
    <dgm:pt modelId="{026A1A0A-E41A-41E5-B778-F726C49A1021}" type="pres">
      <dgm:prSet presAssocID="{4FD3F204-EC98-40DA-88FD-5B3C2D439C51}" presName="circleB" presStyleLbl="node1" presStyleIdx="1" presStyleCnt="3"/>
      <dgm:spPr/>
    </dgm:pt>
    <dgm:pt modelId="{43A90618-C388-43EF-94F9-411C769B26B1}" type="pres">
      <dgm:prSet presAssocID="{4FD3F204-EC98-40DA-88FD-5B3C2D439C51}" presName="spaceB" presStyleCnt="0"/>
      <dgm:spPr/>
    </dgm:pt>
    <dgm:pt modelId="{CF4FE231-7C43-4875-B7BA-490BF5CF27F7}" type="pres">
      <dgm:prSet presAssocID="{3AF84336-53DA-44D4-A57C-B0AC61A1CC6E}" presName="space" presStyleCnt="0"/>
      <dgm:spPr/>
    </dgm:pt>
    <dgm:pt modelId="{ACEB592E-6FFC-428A-B38A-9045D08412D9}" type="pres">
      <dgm:prSet presAssocID="{6C99204A-F6AD-4B5D-B51B-EC2357A13B41}" presName="compositeA" presStyleCnt="0"/>
      <dgm:spPr/>
    </dgm:pt>
    <dgm:pt modelId="{BF311FC5-566E-4B86-9C94-E0647C84DC31}" type="pres">
      <dgm:prSet presAssocID="{6C99204A-F6AD-4B5D-B51B-EC2357A13B41}" presName="textA" presStyleLbl="revTx" presStyleIdx="2" presStyleCnt="3">
        <dgm:presLayoutVars>
          <dgm:bulletEnabled val="1"/>
        </dgm:presLayoutVars>
      </dgm:prSet>
      <dgm:spPr/>
    </dgm:pt>
    <dgm:pt modelId="{BE3A311C-2280-4776-913F-C685E3F3F468}" type="pres">
      <dgm:prSet presAssocID="{6C99204A-F6AD-4B5D-B51B-EC2357A13B41}" presName="circleA" presStyleLbl="node1" presStyleIdx="2" presStyleCnt="3"/>
      <dgm:spPr/>
    </dgm:pt>
    <dgm:pt modelId="{23612183-BEDE-4C29-995D-5AFA652061C1}" type="pres">
      <dgm:prSet presAssocID="{6C99204A-F6AD-4B5D-B51B-EC2357A13B41}" presName="spaceA" presStyleCnt="0"/>
      <dgm:spPr/>
    </dgm:pt>
  </dgm:ptLst>
  <dgm:cxnLst>
    <dgm:cxn modelId="{CED80F02-CE57-42BA-A50B-C0FDF1A713A0}" type="presOf" srcId="{4FD3F204-EC98-40DA-88FD-5B3C2D439C51}" destId="{A1409B2F-7B0B-4F5F-8B34-E092ACE62454}" srcOrd="0" destOrd="0" presId="urn:microsoft.com/office/officeart/2005/8/layout/hProcess11"/>
    <dgm:cxn modelId="{BC5B3B11-896D-4683-B75C-248BA7C2A43E}" type="presOf" srcId="{A6DEA238-A4D0-408D-A511-C48389E27136}" destId="{70D89B30-E5BD-4CF3-B8CD-237C2535E3AF}" srcOrd="0" destOrd="0" presId="urn:microsoft.com/office/officeart/2005/8/layout/hProcess11"/>
    <dgm:cxn modelId="{271B1312-864B-4256-90B9-1A23161EE14A}" srcId="{A6DEA238-A4D0-408D-A511-C48389E27136}" destId="{A829AA0C-294B-41F4-92C4-9EE516D0CEB3}" srcOrd="0" destOrd="0" parTransId="{512B47AA-F84B-4CA5-A65B-5960CC6E4926}" sibTransId="{8C969B6B-C79F-43FA-9440-82E72E0D4480}"/>
    <dgm:cxn modelId="{AF685A97-8CCE-4D47-B186-C54300396EED}" type="presOf" srcId="{A829AA0C-294B-41F4-92C4-9EE516D0CEB3}" destId="{89E320E8-59CD-46A1-9C37-A77C32908ABB}" srcOrd="0" destOrd="0" presId="urn:microsoft.com/office/officeart/2005/8/layout/hProcess11"/>
    <dgm:cxn modelId="{AEFC5799-68CC-43A0-BDF4-A2B6D1620A5F}" srcId="{A6DEA238-A4D0-408D-A511-C48389E27136}" destId="{4FD3F204-EC98-40DA-88FD-5B3C2D439C51}" srcOrd="1" destOrd="0" parTransId="{A82AF8B7-DE4E-48C6-8075-A009C733318B}" sibTransId="{3AF84336-53DA-44D4-A57C-B0AC61A1CC6E}"/>
    <dgm:cxn modelId="{213E55A9-A7F9-46DF-9FD6-6118DBD147E2}" type="presOf" srcId="{6C99204A-F6AD-4B5D-B51B-EC2357A13B41}" destId="{BF311FC5-566E-4B86-9C94-E0647C84DC31}" srcOrd="0" destOrd="0" presId="urn:microsoft.com/office/officeart/2005/8/layout/hProcess11"/>
    <dgm:cxn modelId="{4257BFCF-C1D3-4E4C-9B0E-18E813FC8910}" srcId="{A6DEA238-A4D0-408D-A511-C48389E27136}" destId="{6C99204A-F6AD-4B5D-B51B-EC2357A13B41}" srcOrd="2" destOrd="0" parTransId="{7B25A986-7700-4277-8045-BD9C8B218750}" sibTransId="{3F74E62F-4D6A-4F47-9C89-AD94B44EBF50}"/>
    <dgm:cxn modelId="{2D8AB7C9-92B3-415A-B57B-06C9412F9F24}" type="presParOf" srcId="{70D89B30-E5BD-4CF3-B8CD-237C2535E3AF}" destId="{8F2741FC-DC22-4E1B-AB7F-F47B742E332E}" srcOrd="0" destOrd="0" presId="urn:microsoft.com/office/officeart/2005/8/layout/hProcess11"/>
    <dgm:cxn modelId="{E8EDD9E2-2263-4A97-A6D5-AC181460E131}" type="presParOf" srcId="{70D89B30-E5BD-4CF3-B8CD-237C2535E3AF}" destId="{04B963A6-74FE-42FF-9D5B-70D4C0CCB77D}" srcOrd="1" destOrd="0" presId="urn:microsoft.com/office/officeart/2005/8/layout/hProcess11"/>
    <dgm:cxn modelId="{FC02A9B1-89AF-4BB6-8298-D89B93F599B1}" type="presParOf" srcId="{04B963A6-74FE-42FF-9D5B-70D4C0CCB77D}" destId="{9EEE0FD1-ABDE-4778-8D00-341F79B488AA}" srcOrd="0" destOrd="0" presId="urn:microsoft.com/office/officeart/2005/8/layout/hProcess11"/>
    <dgm:cxn modelId="{112BC8F5-B2AA-4772-A7C2-2B34A54A98C5}" type="presParOf" srcId="{9EEE0FD1-ABDE-4778-8D00-341F79B488AA}" destId="{89E320E8-59CD-46A1-9C37-A77C32908ABB}" srcOrd="0" destOrd="0" presId="urn:microsoft.com/office/officeart/2005/8/layout/hProcess11"/>
    <dgm:cxn modelId="{6DC5FD34-6E39-46C3-A44B-5AF5AF951AE6}" type="presParOf" srcId="{9EEE0FD1-ABDE-4778-8D00-341F79B488AA}" destId="{4CED7432-BA56-4D8A-BA0D-E5F3DB95EE47}" srcOrd="1" destOrd="0" presId="urn:microsoft.com/office/officeart/2005/8/layout/hProcess11"/>
    <dgm:cxn modelId="{07F0B03E-7840-4A8D-9EB7-825A37170817}" type="presParOf" srcId="{9EEE0FD1-ABDE-4778-8D00-341F79B488AA}" destId="{B5CB3967-9B8A-43B8-AD4F-87A34B658DAE}" srcOrd="2" destOrd="0" presId="urn:microsoft.com/office/officeart/2005/8/layout/hProcess11"/>
    <dgm:cxn modelId="{D01ED9B3-4FB1-436E-9BEA-662354F9234A}" type="presParOf" srcId="{04B963A6-74FE-42FF-9D5B-70D4C0CCB77D}" destId="{4F73FB85-D438-4B11-8AF1-E362B1DBD379}" srcOrd="1" destOrd="0" presId="urn:microsoft.com/office/officeart/2005/8/layout/hProcess11"/>
    <dgm:cxn modelId="{3B309FB3-A620-4C6C-A988-EBBEC467CB32}" type="presParOf" srcId="{04B963A6-74FE-42FF-9D5B-70D4C0CCB77D}" destId="{A6E85589-B159-4BB5-9B9A-0E59D0020F53}" srcOrd="2" destOrd="0" presId="urn:microsoft.com/office/officeart/2005/8/layout/hProcess11"/>
    <dgm:cxn modelId="{39308C41-3D9A-4624-A9C6-A5257B9DADD1}" type="presParOf" srcId="{A6E85589-B159-4BB5-9B9A-0E59D0020F53}" destId="{A1409B2F-7B0B-4F5F-8B34-E092ACE62454}" srcOrd="0" destOrd="0" presId="urn:microsoft.com/office/officeart/2005/8/layout/hProcess11"/>
    <dgm:cxn modelId="{477D9048-6271-4A32-8C83-0765F8237DED}" type="presParOf" srcId="{A6E85589-B159-4BB5-9B9A-0E59D0020F53}" destId="{026A1A0A-E41A-41E5-B778-F726C49A1021}" srcOrd="1" destOrd="0" presId="urn:microsoft.com/office/officeart/2005/8/layout/hProcess11"/>
    <dgm:cxn modelId="{55FDB527-D68E-4D99-8513-DD3784DFE934}" type="presParOf" srcId="{A6E85589-B159-4BB5-9B9A-0E59D0020F53}" destId="{43A90618-C388-43EF-94F9-411C769B26B1}" srcOrd="2" destOrd="0" presId="urn:microsoft.com/office/officeart/2005/8/layout/hProcess11"/>
    <dgm:cxn modelId="{6AD088B8-44A6-43F2-8BED-7D0CA868A795}" type="presParOf" srcId="{04B963A6-74FE-42FF-9D5B-70D4C0CCB77D}" destId="{CF4FE231-7C43-4875-B7BA-490BF5CF27F7}" srcOrd="3" destOrd="0" presId="urn:microsoft.com/office/officeart/2005/8/layout/hProcess11"/>
    <dgm:cxn modelId="{CB6264EE-2AC8-4095-8119-21CCB2470893}" type="presParOf" srcId="{04B963A6-74FE-42FF-9D5B-70D4C0CCB77D}" destId="{ACEB592E-6FFC-428A-B38A-9045D08412D9}" srcOrd="4" destOrd="0" presId="urn:microsoft.com/office/officeart/2005/8/layout/hProcess11"/>
    <dgm:cxn modelId="{9E8CEC14-CEAD-42D6-B60F-EFD7185EAF8D}" type="presParOf" srcId="{ACEB592E-6FFC-428A-B38A-9045D08412D9}" destId="{BF311FC5-566E-4B86-9C94-E0647C84DC31}" srcOrd="0" destOrd="0" presId="urn:microsoft.com/office/officeart/2005/8/layout/hProcess11"/>
    <dgm:cxn modelId="{EF29038F-5BD2-49CF-8D7A-217851CB9120}" type="presParOf" srcId="{ACEB592E-6FFC-428A-B38A-9045D08412D9}" destId="{BE3A311C-2280-4776-913F-C685E3F3F468}" srcOrd="1" destOrd="0" presId="urn:microsoft.com/office/officeart/2005/8/layout/hProcess11"/>
    <dgm:cxn modelId="{A04B3EF0-AB0C-41BF-A1F2-2018A59E5582}" type="presParOf" srcId="{ACEB592E-6FFC-428A-B38A-9045D08412D9}" destId="{23612183-BEDE-4C29-995D-5AFA652061C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014BE33-246E-4741-8980-390B93850A16}"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es-ES"/>
        </a:p>
      </dgm:t>
    </dgm:pt>
    <dgm:pt modelId="{78C6BEA5-EFE2-449D-8B23-0F5CAB1D274A}">
      <dgm:prSet custT="1"/>
      <dgm:spPr/>
      <dgm:t>
        <a:bodyPr/>
        <a:lstStyle/>
        <a:p>
          <a:pPr rtl="0"/>
          <a:r>
            <a:rPr lang="es-ES" sz="2000" dirty="0"/>
            <a:t>Plaza de facultativo especialista de farmacia hospitalaria en el </a:t>
          </a:r>
          <a:r>
            <a:rPr lang="es-ES" sz="2000" dirty="0" err="1"/>
            <a:t>Servizo</a:t>
          </a:r>
          <a:r>
            <a:rPr lang="es-ES" sz="2000" dirty="0"/>
            <a:t> </a:t>
          </a:r>
          <a:r>
            <a:rPr lang="es-ES" sz="2000" dirty="0" err="1"/>
            <a:t>Galego</a:t>
          </a:r>
          <a:r>
            <a:rPr lang="es-ES" sz="2000" dirty="0"/>
            <a:t> de </a:t>
          </a:r>
          <a:r>
            <a:rPr lang="es-ES" sz="2000" dirty="0" err="1"/>
            <a:t>Saúde</a:t>
          </a:r>
          <a:endParaRPr lang="es-ES" sz="2000" dirty="0"/>
        </a:p>
      </dgm:t>
    </dgm:pt>
    <dgm:pt modelId="{3BF0B78F-88EF-446B-994C-35C9C86DBCB0}" type="parTrans" cxnId="{6F48FDAF-37E3-4EE7-B6CE-B01888F8698D}">
      <dgm:prSet/>
      <dgm:spPr/>
      <dgm:t>
        <a:bodyPr/>
        <a:lstStyle/>
        <a:p>
          <a:endParaRPr lang="es-ES"/>
        </a:p>
      </dgm:t>
    </dgm:pt>
    <dgm:pt modelId="{E2E02DEB-DB76-40EE-BEBB-19A47E7ADF43}" type="sibTrans" cxnId="{6F48FDAF-37E3-4EE7-B6CE-B01888F8698D}">
      <dgm:prSet/>
      <dgm:spPr/>
      <dgm:t>
        <a:bodyPr/>
        <a:lstStyle/>
        <a:p>
          <a:endParaRPr lang="es-ES"/>
        </a:p>
      </dgm:t>
    </dgm:pt>
    <dgm:pt modelId="{2AF5A7AB-EFAD-49E4-B9E1-5D7AC852D6A9}">
      <dgm:prSet custT="1"/>
      <dgm:spPr/>
      <dgm:t>
        <a:bodyPr/>
        <a:lstStyle/>
        <a:p>
          <a:pPr rtl="0"/>
          <a:r>
            <a:rPr lang="es-ES" sz="2000" dirty="0">
              <a:hlinkClick xmlns:r="http://schemas.openxmlformats.org/officeDocument/2006/relationships" r:id="rId1"/>
            </a:rPr>
            <a:t>https://cincodias.elpais.com/cincodias/2020/02/20/legal/1582231935_671828.html?id_externo_rsoc=FB_CC</a:t>
          </a:r>
          <a:endParaRPr lang="es-ES" sz="2000" dirty="0"/>
        </a:p>
        <a:p>
          <a:r>
            <a:rPr lang="es-ES" sz="2000" dirty="0">
              <a:hlinkClick xmlns:r="http://schemas.openxmlformats.org/officeDocument/2006/relationships" r:id="rId2"/>
            </a:rPr>
            <a:t>http://www.eduardorojotorrecilla.es/2020/02/empleo-publico-baremo-de-meritos-la.html?m=1</a:t>
          </a:r>
          <a:endParaRPr lang="es-ES" sz="2000" dirty="0"/>
        </a:p>
        <a:p>
          <a:pPr rtl="0"/>
          <a:endParaRPr lang="es-ES" sz="2000" dirty="0"/>
        </a:p>
      </dgm:t>
    </dgm:pt>
    <dgm:pt modelId="{E66E926E-CB9F-4BD6-86B2-61D882F1EAB3}" type="parTrans" cxnId="{0A1370E3-19D4-417A-BDBE-EFAD86A93A40}">
      <dgm:prSet/>
      <dgm:spPr/>
      <dgm:t>
        <a:bodyPr/>
        <a:lstStyle/>
        <a:p>
          <a:endParaRPr lang="es-ES"/>
        </a:p>
      </dgm:t>
    </dgm:pt>
    <dgm:pt modelId="{E33D8D5C-9BCB-49B6-9759-9F2E9CF0AB3B}" type="sibTrans" cxnId="{0A1370E3-19D4-417A-BDBE-EFAD86A93A40}">
      <dgm:prSet/>
      <dgm:spPr/>
      <dgm:t>
        <a:bodyPr/>
        <a:lstStyle/>
        <a:p>
          <a:endParaRPr lang="es-ES"/>
        </a:p>
      </dgm:t>
    </dgm:pt>
    <dgm:pt modelId="{5784BA9B-C430-45EB-8379-C1FEDEF4BFE7}" type="pres">
      <dgm:prSet presAssocID="{5014BE33-246E-4741-8980-390B93850A16}" presName="Name0" presStyleCnt="0">
        <dgm:presLayoutVars>
          <dgm:dir/>
          <dgm:animLvl val="lvl"/>
          <dgm:resizeHandles val="exact"/>
        </dgm:presLayoutVars>
      </dgm:prSet>
      <dgm:spPr/>
    </dgm:pt>
    <dgm:pt modelId="{9A302BCD-77A7-4192-A0BA-58B475E6A334}" type="pres">
      <dgm:prSet presAssocID="{2AF5A7AB-EFAD-49E4-B9E1-5D7AC852D6A9}" presName="boxAndChildren" presStyleCnt="0"/>
      <dgm:spPr/>
    </dgm:pt>
    <dgm:pt modelId="{5E30189C-E18C-4F99-808B-060302D90106}" type="pres">
      <dgm:prSet presAssocID="{2AF5A7AB-EFAD-49E4-B9E1-5D7AC852D6A9}" presName="parentTextBox" presStyleLbl="node1" presStyleIdx="0" presStyleCnt="2" custLinFactNeighborY="-3765"/>
      <dgm:spPr/>
    </dgm:pt>
    <dgm:pt modelId="{C45AFAAA-2356-42D4-9CB6-5E80F2097385}" type="pres">
      <dgm:prSet presAssocID="{E2E02DEB-DB76-40EE-BEBB-19A47E7ADF43}" presName="sp" presStyleCnt="0"/>
      <dgm:spPr/>
    </dgm:pt>
    <dgm:pt modelId="{5C3D5684-C1AC-45D0-A071-80968A5A87F2}" type="pres">
      <dgm:prSet presAssocID="{78C6BEA5-EFE2-449D-8B23-0F5CAB1D274A}" presName="arrowAndChildren" presStyleCnt="0"/>
      <dgm:spPr/>
    </dgm:pt>
    <dgm:pt modelId="{8C94E6F6-4D69-4A90-AEE7-0E1A9008168A}" type="pres">
      <dgm:prSet presAssocID="{78C6BEA5-EFE2-449D-8B23-0F5CAB1D274A}" presName="parentTextArrow" presStyleLbl="node1" presStyleIdx="1" presStyleCnt="2"/>
      <dgm:spPr/>
    </dgm:pt>
  </dgm:ptLst>
  <dgm:cxnLst>
    <dgm:cxn modelId="{200D622B-5895-4EA9-84DC-F0BF24A73986}" type="presOf" srcId="{2AF5A7AB-EFAD-49E4-B9E1-5D7AC852D6A9}" destId="{5E30189C-E18C-4F99-808B-060302D90106}" srcOrd="0" destOrd="0" presId="urn:microsoft.com/office/officeart/2005/8/layout/process4"/>
    <dgm:cxn modelId="{08CBDF66-68F4-4D20-AB99-AC2CCC962250}" type="presOf" srcId="{78C6BEA5-EFE2-449D-8B23-0F5CAB1D274A}" destId="{8C94E6F6-4D69-4A90-AEE7-0E1A9008168A}" srcOrd="0" destOrd="0" presId="urn:microsoft.com/office/officeart/2005/8/layout/process4"/>
    <dgm:cxn modelId="{6F48FDAF-37E3-4EE7-B6CE-B01888F8698D}" srcId="{5014BE33-246E-4741-8980-390B93850A16}" destId="{78C6BEA5-EFE2-449D-8B23-0F5CAB1D274A}" srcOrd="0" destOrd="0" parTransId="{3BF0B78F-88EF-446B-994C-35C9C86DBCB0}" sibTransId="{E2E02DEB-DB76-40EE-BEBB-19A47E7ADF43}"/>
    <dgm:cxn modelId="{0A1370E3-19D4-417A-BDBE-EFAD86A93A40}" srcId="{5014BE33-246E-4741-8980-390B93850A16}" destId="{2AF5A7AB-EFAD-49E4-B9E1-5D7AC852D6A9}" srcOrd="1" destOrd="0" parTransId="{E66E926E-CB9F-4BD6-86B2-61D882F1EAB3}" sibTransId="{E33D8D5C-9BCB-49B6-9759-9F2E9CF0AB3B}"/>
    <dgm:cxn modelId="{83C298EC-8FE9-4736-B318-FBFF85E1F139}" type="presOf" srcId="{5014BE33-246E-4741-8980-390B93850A16}" destId="{5784BA9B-C430-45EB-8379-C1FEDEF4BFE7}" srcOrd="0" destOrd="0" presId="urn:microsoft.com/office/officeart/2005/8/layout/process4"/>
    <dgm:cxn modelId="{A2467153-3108-4255-A1D7-C8B2A5CABCE5}" type="presParOf" srcId="{5784BA9B-C430-45EB-8379-C1FEDEF4BFE7}" destId="{9A302BCD-77A7-4192-A0BA-58B475E6A334}" srcOrd="0" destOrd="0" presId="urn:microsoft.com/office/officeart/2005/8/layout/process4"/>
    <dgm:cxn modelId="{E3DCC2B4-9184-46A5-B287-7ACADBFD7BD0}" type="presParOf" srcId="{9A302BCD-77A7-4192-A0BA-58B475E6A334}" destId="{5E30189C-E18C-4F99-808B-060302D90106}" srcOrd="0" destOrd="0" presId="urn:microsoft.com/office/officeart/2005/8/layout/process4"/>
    <dgm:cxn modelId="{BFD6FA35-8F07-4675-AFC4-BA960CC1497A}" type="presParOf" srcId="{5784BA9B-C430-45EB-8379-C1FEDEF4BFE7}" destId="{C45AFAAA-2356-42D4-9CB6-5E80F2097385}" srcOrd="1" destOrd="0" presId="urn:microsoft.com/office/officeart/2005/8/layout/process4"/>
    <dgm:cxn modelId="{1290536A-2C04-4AB7-AEF1-F0E6BCB05D76}" type="presParOf" srcId="{5784BA9B-C430-45EB-8379-C1FEDEF4BFE7}" destId="{5C3D5684-C1AC-45D0-A071-80968A5A87F2}" srcOrd="2" destOrd="0" presId="urn:microsoft.com/office/officeart/2005/8/layout/process4"/>
    <dgm:cxn modelId="{66578C23-2421-41AC-A051-50DEFEF8F625}" type="presParOf" srcId="{5C3D5684-C1AC-45D0-A071-80968A5A87F2}" destId="{8C94E6F6-4D69-4A90-AEE7-0E1A9008168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EDA2329-DE39-4054-B4EB-131892D6ABA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B939F4A-F9D3-4D1A-9EDD-5A07E10A102C}">
      <dgm:prSet/>
      <dgm:spPr/>
      <dgm:t>
        <a:bodyPr/>
        <a:lstStyle/>
        <a:p>
          <a:r>
            <a:rPr lang="es-ES" dirty="0"/>
            <a:t>Es discriminatorio por razón de sexo el sistema de retribución variable que excluye al colectivo de trabajadores que disfruten del permiso de paternidad, al desincentivar el reparto equilibrado de cargas familiares</a:t>
          </a:r>
        </a:p>
      </dgm:t>
    </dgm:pt>
    <dgm:pt modelId="{0B0C5441-89CC-47AC-951F-2E2FABFADAAD}" type="sibTrans" cxnId="{3E58DD3F-125A-4954-A2C7-79A51CBE1789}">
      <dgm:prSet/>
      <dgm:spPr/>
      <dgm:t>
        <a:bodyPr/>
        <a:lstStyle/>
        <a:p>
          <a:endParaRPr lang="es-ES"/>
        </a:p>
      </dgm:t>
    </dgm:pt>
    <dgm:pt modelId="{1F4F2321-41E8-4B46-9597-D4E821BA0D33}" type="parTrans" cxnId="{3E58DD3F-125A-4954-A2C7-79A51CBE1789}">
      <dgm:prSet/>
      <dgm:spPr/>
      <dgm:t>
        <a:bodyPr/>
        <a:lstStyle/>
        <a:p>
          <a:endParaRPr lang="es-ES"/>
        </a:p>
      </dgm:t>
    </dgm:pt>
    <dgm:pt modelId="{41895608-BFD3-4398-AFE4-EC967DE3199B}" type="pres">
      <dgm:prSet presAssocID="{2EDA2329-DE39-4054-B4EB-131892D6ABA1}" presName="linear" presStyleCnt="0">
        <dgm:presLayoutVars>
          <dgm:animLvl val="lvl"/>
          <dgm:resizeHandles val="exact"/>
        </dgm:presLayoutVars>
      </dgm:prSet>
      <dgm:spPr/>
    </dgm:pt>
    <dgm:pt modelId="{0D47D56D-64C5-43B5-9403-B7397EF13391}" type="pres">
      <dgm:prSet presAssocID="{5B939F4A-F9D3-4D1A-9EDD-5A07E10A102C}" presName="parentText" presStyleLbl="node1" presStyleIdx="0" presStyleCnt="1">
        <dgm:presLayoutVars>
          <dgm:chMax val="0"/>
          <dgm:bulletEnabled val="1"/>
        </dgm:presLayoutVars>
      </dgm:prSet>
      <dgm:spPr/>
    </dgm:pt>
  </dgm:ptLst>
  <dgm:cxnLst>
    <dgm:cxn modelId="{3E58DD3F-125A-4954-A2C7-79A51CBE1789}" srcId="{2EDA2329-DE39-4054-B4EB-131892D6ABA1}" destId="{5B939F4A-F9D3-4D1A-9EDD-5A07E10A102C}" srcOrd="0" destOrd="0" parTransId="{1F4F2321-41E8-4B46-9597-D4E821BA0D33}" sibTransId="{0B0C5441-89CC-47AC-951F-2E2FABFADAAD}"/>
    <dgm:cxn modelId="{E9FC7A46-E2CC-4CCE-BA1A-D3E41FCAA394}" type="presOf" srcId="{2EDA2329-DE39-4054-B4EB-131892D6ABA1}" destId="{41895608-BFD3-4398-AFE4-EC967DE3199B}" srcOrd="0" destOrd="0" presId="urn:microsoft.com/office/officeart/2005/8/layout/vList2"/>
    <dgm:cxn modelId="{5840FBF4-96E3-42A7-904A-50547FCEB117}" type="presOf" srcId="{5B939F4A-F9D3-4D1A-9EDD-5A07E10A102C}" destId="{0D47D56D-64C5-43B5-9403-B7397EF13391}" srcOrd="0" destOrd="0" presId="urn:microsoft.com/office/officeart/2005/8/layout/vList2"/>
    <dgm:cxn modelId="{1F53F3C1-7D38-4FF4-B1C6-A7ADB61CC356}" type="presParOf" srcId="{41895608-BFD3-4398-AFE4-EC967DE3199B}" destId="{0D47D56D-64C5-43B5-9403-B7397EF133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A281589-9DC2-4991-9E85-0BD752737285}"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s-ES"/>
        </a:p>
      </dgm:t>
    </dgm:pt>
    <dgm:pt modelId="{62306A69-8CFC-4EE7-86E8-9B3BB7E2C8D2}">
      <dgm:prSet custT="1"/>
      <dgm:spPr/>
      <dgm:t>
        <a:bodyPr/>
        <a:lstStyle/>
        <a:p>
          <a:r>
            <a:rPr lang="es-ES" sz="2000" dirty="0"/>
            <a:t>Discriminación indirecta asociada al sexo, por dificultad el ejercicio de derechos de conciliación</a:t>
          </a:r>
        </a:p>
      </dgm:t>
    </dgm:pt>
    <dgm:pt modelId="{00EE8F6B-B9D7-4D48-86A7-019EC5F2F24C}" type="parTrans" cxnId="{EF900C4B-5B0C-488D-9BA4-2C25AC40B1FD}">
      <dgm:prSet/>
      <dgm:spPr/>
      <dgm:t>
        <a:bodyPr/>
        <a:lstStyle/>
        <a:p>
          <a:endParaRPr lang="es-ES"/>
        </a:p>
      </dgm:t>
    </dgm:pt>
    <dgm:pt modelId="{22B6330C-8192-4E5B-BE31-DBDB9CD7CC85}" type="sibTrans" cxnId="{EF900C4B-5B0C-488D-9BA4-2C25AC40B1FD}">
      <dgm:prSet/>
      <dgm:spPr/>
      <dgm:t>
        <a:bodyPr/>
        <a:lstStyle/>
        <a:p>
          <a:endParaRPr lang="es-ES"/>
        </a:p>
      </dgm:t>
    </dgm:pt>
    <dgm:pt modelId="{87C4B1EB-51EC-441F-AEDF-6AB13BEA3083}">
      <dgm:prSet custT="1"/>
      <dgm:spPr/>
      <dgm:t>
        <a:bodyPr/>
        <a:lstStyle/>
        <a:p>
          <a:r>
            <a:rPr lang="es-ES" sz="2000" b="1" u="sng" dirty="0"/>
            <a:t>Trabajadora con reducción de jornada y horario que excluye trabajar fines de semana</a:t>
          </a:r>
        </a:p>
      </dgm:t>
    </dgm:pt>
    <dgm:pt modelId="{EDE52BFF-8060-4FD4-ADF8-FAF647A58349}" type="parTrans" cxnId="{4665F14A-2517-4D6D-8779-CDBB16EA8F2E}">
      <dgm:prSet/>
      <dgm:spPr/>
      <dgm:t>
        <a:bodyPr/>
        <a:lstStyle/>
        <a:p>
          <a:endParaRPr lang="es-ES"/>
        </a:p>
      </dgm:t>
    </dgm:pt>
    <dgm:pt modelId="{3B4D9DC9-DB46-4223-9396-2F6248C459F0}" type="sibTrans" cxnId="{4665F14A-2517-4D6D-8779-CDBB16EA8F2E}">
      <dgm:prSet/>
      <dgm:spPr/>
      <dgm:t>
        <a:bodyPr/>
        <a:lstStyle/>
        <a:p>
          <a:endParaRPr lang="es-ES"/>
        </a:p>
      </dgm:t>
    </dgm:pt>
    <dgm:pt modelId="{0AE441D9-2218-4D74-93C0-5F1681FDCBC8}">
      <dgm:prSet custT="1"/>
      <dgm:spPr/>
      <dgm:t>
        <a:bodyPr/>
        <a:lstStyle/>
        <a:p>
          <a:r>
            <a:rPr lang="es-ES" sz="2000" dirty="0"/>
            <a:t>Que sufre una modificación decidida por la empresa que </a:t>
          </a:r>
          <a:r>
            <a:rPr lang="es-ES" sz="2000" b="1" u="sng" dirty="0"/>
            <a:t>le obliga a trabajar en sábado</a:t>
          </a:r>
        </a:p>
      </dgm:t>
    </dgm:pt>
    <dgm:pt modelId="{86A8D0C6-8364-491D-A7B8-80A4E6F8B90E}" type="parTrans" cxnId="{4B11F1E6-4431-4409-AFB0-3DD1C446F9B9}">
      <dgm:prSet/>
      <dgm:spPr/>
      <dgm:t>
        <a:bodyPr/>
        <a:lstStyle/>
        <a:p>
          <a:endParaRPr lang="es-ES"/>
        </a:p>
      </dgm:t>
    </dgm:pt>
    <dgm:pt modelId="{1DB8DB5A-7C54-4608-9CEF-173026BD145A}" type="sibTrans" cxnId="{4B11F1E6-4431-4409-AFB0-3DD1C446F9B9}">
      <dgm:prSet/>
      <dgm:spPr/>
      <dgm:t>
        <a:bodyPr/>
        <a:lstStyle/>
        <a:p>
          <a:endParaRPr lang="es-ES"/>
        </a:p>
      </dgm:t>
    </dgm:pt>
    <dgm:pt modelId="{6C1484F0-6FFE-4147-9AAD-4C3FE59673C5}">
      <dgm:prSet custT="1"/>
      <dgm:spPr/>
      <dgm:t>
        <a:bodyPr/>
        <a:lstStyle/>
        <a:p>
          <a:r>
            <a:rPr lang="es-ES" sz="2000" dirty="0"/>
            <a:t>El </a:t>
          </a:r>
          <a:r>
            <a:rPr lang="es-ES" sz="2000" b="1" u="sng" dirty="0"/>
            <a:t>juzgado de lo social </a:t>
          </a:r>
          <a:r>
            <a:rPr lang="es-ES" sz="2000" dirty="0"/>
            <a:t>desestima la pretensión, al apreciar la concurrencia de </a:t>
          </a:r>
          <a:r>
            <a:rPr lang="es-ES" sz="2000" b="1" u="sng" dirty="0"/>
            <a:t>razones organizativas </a:t>
          </a:r>
          <a:r>
            <a:rPr lang="es-ES" sz="2000" dirty="0"/>
            <a:t>opuestas por la empresa</a:t>
          </a:r>
        </a:p>
      </dgm:t>
    </dgm:pt>
    <dgm:pt modelId="{3BE1C96B-1A65-4827-9434-EE625A193938}" type="parTrans" cxnId="{5550FD20-4836-4DA4-B1BF-2925B9320C70}">
      <dgm:prSet/>
      <dgm:spPr/>
      <dgm:t>
        <a:bodyPr/>
        <a:lstStyle/>
        <a:p>
          <a:endParaRPr lang="es-ES"/>
        </a:p>
      </dgm:t>
    </dgm:pt>
    <dgm:pt modelId="{A5D3E93B-9928-4889-B5FE-7F2CC182FA1F}" type="sibTrans" cxnId="{5550FD20-4836-4DA4-B1BF-2925B9320C70}">
      <dgm:prSet/>
      <dgm:spPr/>
      <dgm:t>
        <a:bodyPr/>
        <a:lstStyle/>
        <a:p>
          <a:endParaRPr lang="es-ES"/>
        </a:p>
      </dgm:t>
    </dgm:pt>
    <dgm:pt modelId="{3FEC57D5-D426-403B-8489-2E839EF7F811}">
      <dgm:prSet custT="1"/>
      <dgm:spPr/>
      <dgm:t>
        <a:bodyPr/>
        <a:lstStyle/>
        <a:p>
          <a:r>
            <a:rPr lang="es-ES" sz="2000" dirty="0"/>
            <a:t>TC, en línea con la </a:t>
          </a:r>
          <a:r>
            <a:rPr lang="es-ES" sz="2000" b="1" u="sng" dirty="0"/>
            <a:t>STC 3/2007</a:t>
          </a:r>
          <a:r>
            <a:rPr lang="es-ES" sz="2000" dirty="0"/>
            <a:t>, considera que no se ha valorado adecuadamente la dimensión constitucional del asunto y </a:t>
          </a:r>
          <a:r>
            <a:rPr lang="es-ES" sz="2000" b="1" u="sng" dirty="0"/>
            <a:t>estima el amparo</a:t>
          </a:r>
        </a:p>
      </dgm:t>
    </dgm:pt>
    <dgm:pt modelId="{9D4A890F-B5CA-483A-8F37-DCC9975050C2}" type="parTrans" cxnId="{850149A2-23CF-45D2-8D3B-101B689219F0}">
      <dgm:prSet/>
      <dgm:spPr/>
      <dgm:t>
        <a:bodyPr/>
        <a:lstStyle/>
        <a:p>
          <a:endParaRPr lang="es-ES"/>
        </a:p>
      </dgm:t>
    </dgm:pt>
    <dgm:pt modelId="{459DFBCC-73C8-477C-B265-FAD650C231D0}" type="sibTrans" cxnId="{850149A2-23CF-45D2-8D3B-101B689219F0}">
      <dgm:prSet/>
      <dgm:spPr/>
      <dgm:t>
        <a:bodyPr/>
        <a:lstStyle/>
        <a:p>
          <a:endParaRPr lang="es-ES"/>
        </a:p>
      </dgm:t>
    </dgm:pt>
    <dgm:pt modelId="{C11CB029-A142-4555-8F32-8D6D3E639E9E}" type="pres">
      <dgm:prSet presAssocID="{6A281589-9DC2-4991-9E85-0BD752737285}" presName="vert0" presStyleCnt="0">
        <dgm:presLayoutVars>
          <dgm:dir/>
          <dgm:animOne val="branch"/>
          <dgm:animLvl val="lvl"/>
        </dgm:presLayoutVars>
      </dgm:prSet>
      <dgm:spPr/>
    </dgm:pt>
    <dgm:pt modelId="{A40A29FA-0F62-402E-B552-F1E0805466ED}" type="pres">
      <dgm:prSet presAssocID="{62306A69-8CFC-4EE7-86E8-9B3BB7E2C8D2}" presName="thickLine" presStyleLbl="alignNode1" presStyleIdx="0" presStyleCnt="5" custLinFactNeighborY="-293"/>
      <dgm:spPr/>
    </dgm:pt>
    <dgm:pt modelId="{ED9956AD-5B10-4EBB-91B5-E3B71A5B1DEC}" type="pres">
      <dgm:prSet presAssocID="{62306A69-8CFC-4EE7-86E8-9B3BB7E2C8D2}" presName="horz1" presStyleCnt="0"/>
      <dgm:spPr/>
    </dgm:pt>
    <dgm:pt modelId="{1342E34F-35E7-495B-877F-6ECE92AAE80D}" type="pres">
      <dgm:prSet presAssocID="{62306A69-8CFC-4EE7-86E8-9B3BB7E2C8D2}" presName="tx1" presStyleLbl="revTx" presStyleIdx="0" presStyleCnt="5" custLinFactNeighborX="399" custLinFactNeighborY="-4094"/>
      <dgm:spPr/>
    </dgm:pt>
    <dgm:pt modelId="{961AD498-F350-4AE0-9948-BDA526777A6F}" type="pres">
      <dgm:prSet presAssocID="{62306A69-8CFC-4EE7-86E8-9B3BB7E2C8D2}" presName="vert1" presStyleCnt="0"/>
      <dgm:spPr/>
    </dgm:pt>
    <dgm:pt modelId="{BBEA99C5-A9B8-4355-A551-B8B9388B526F}" type="pres">
      <dgm:prSet presAssocID="{87C4B1EB-51EC-441F-AEDF-6AB13BEA3083}" presName="thickLine" presStyleLbl="alignNode1" presStyleIdx="1" presStyleCnt="5"/>
      <dgm:spPr/>
    </dgm:pt>
    <dgm:pt modelId="{6A5D7CDD-B876-463B-9B84-73A834245979}" type="pres">
      <dgm:prSet presAssocID="{87C4B1EB-51EC-441F-AEDF-6AB13BEA3083}" presName="horz1" presStyleCnt="0"/>
      <dgm:spPr/>
    </dgm:pt>
    <dgm:pt modelId="{493516CB-8122-42EC-858F-AB4C7C26AE5B}" type="pres">
      <dgm:prSet presAssocID="{87C4B1EB-51EC-441F-AEDF-6AB13BEA3083}" presName="tx1" presStyleLbl="revTx" presStyleIdx="1" presStyleCnt="5" custLinFactNeighborX="399" custLinFactNeighborY="-4094"/>
      <dgm:spPr/>
    </dgm:pt>
    <dgm:pt modelId="{79E5652E-4476-4517-BC79-57E0042A46BB}" type="pres">
      <dgm:prSet presAssocID="{87C4B1EB-51EC-441F-AEDF-6AB13BEA3083}" presName="vert1" presStyleCnt="0"/>
      <dgm:spPr/>
    </dgm:pt>
    <dgm:pt modelId="{76F81CE5-0D5B-4658-8071-B39656AD7ED6}" type="pres">
      <dgm:prSet presAssocID="{0AE441D9-2218-4D74-93C0-5F1681FDCBC8}" presName="thickLine" presStyleLbl="alignNode1" presStyleIdx="2" presStyleCnt="5"/>
      <dgm:spPr/>
    </dgm:pt>
    <dgm:pt modelId="{1C7A22CD-EAB8-4964-A1D9-A9DAB8DCA164}" type="pres">
      <dgm:prSet presAssocID="{0AE441D9-2218-4D74-93C0-5F1681FDCBC8}" presName="horz1" presStyleCnt="0"/>
      <dgm:spPr/>
    </dgm:pt>
    <dgm:pt modelId="{F3C0A5E3-2B4D-4A68-9C95-17225196865A}" type="pres">
      <dgm:prSet presAssocID="{0AE441D9-2218-4D74-93C0-5F1681FDCBC8}" presName="tx1" presStyleLbl="revTx" presStyleIdx="2" presStyleCnt="5" custLinFactNeighborX="399" custLinFactNeighborY="-4094"/>
      <dgm:spPr/>
    </dgm:pt>
    <dgm:pt modelId="{4FC462DA-A9AD-4F2B-ACA5-F9804CF5161B}" type="pres">
      <dgm:prSet presAssocID="{0AE441D9-2218-4D74-93C0-5F1681FDCBC8}" presName="vert1" presStyleCnt="0"/>
      <dgm:spPr/>
    </dgm:pt>
    <dgm:pt modelId="{C619D4EE-00E2-47B5-A494-E4553241F7DD}" type="pres">
      <dgm:prSet presAssocID="{6C1484F0-6FFE-4147-9AAD-4C3FE59673C5}" presName="thickLine" presStyleLbl="alignNode1" presStyleIdx="3" presStyleCnt="5"/>
      <dgm:spPr/>
    </dgm:pt>
    <dgm:pt modelId="{1F03518C-E4C1-4248-AA46-949A5343B282}" type="pres">
      <dgm:prSet presAssocID="{6C1484F0-6FFE-4147-9AAD-4C3FE59673C5}" presName="horz1" presStyleCnt="0"/>
      <dgm:spPr/>
    </dgm:pt>
    <dgm:pt modelId="{4E31A87B-3A4D-406C-A74A-F17484D9C71C}" type="pres">
      <dgm:prSet presAssocID="{6C1484F0-6FFE-4147-9AAD-4C3FE59673C5}" presName="tx1" presStyleLbl="revTx" presStyleIdx="3" presStyleCnt="5" custLinFactNeighborX="399" custLinFactNeighborY="-4094"/>
      <dgm:spPr/>
    </dgm:pt>
    <dgm:pt modelId="{B7BE864C-5D00-4E6D-B4A1-18E1D4D85E18}" type="pres">
      <dgm:prSet presAssocID="{6C1484F0-6FFE-4147-9AAD-4C3FE59673C5}" presName="vert1" presStyleCnt="0"/>
      <dgm:spPr/>
    </dgm:pt>
    <dgm:pt modelId="{D66EBB3B-07DB-4178-85C5-B4779E09BF33}" type="pres">
      <dgm:prSet presAssocID="{3FEC57D5-D426-403B-8489-2E839EF7F811}" presName="thickLine" presStyleLbl="alignNode1" presStyleIdx="4" presStyleCnt="5"/>
      <dgm:spPr/>
    </dgm:pt>
    <dgm:pt modelId="{A5726168-D14B-4A1C-BF4D-F6AB6265C3CA}" type="pres">
      <dgm:prSet presAssocID="{3FEC57D5-D426-403B-8489-2E839EF7F811}" presName="horz1" presStyleCnt="0"/>
      <dgm:spPr/>
    </dgm:pt>
    <dgm:pt modelId="{1456A403-621A-4F6F-A457-63CD88158EDB}" type="pres">
      <dgm:prSet presAssocID="{3FEC57D5-D426-403B-8489-2E839EF7F811}" presName="tx1" presStyleLbl="revTx" presStyleIdx="4" presStyleCnt="5" custLinFactNeighborX="399" custLinFactNeighborY="-4094"/>
      <dgm:spPr/>
    </dgm:pt>
    <dgm:pt modelId="{300B1DDA-4983-425F-9E30-F912AA81C537}" type="pres">
      <dgm:prSet presAssocID="{3FEC57D5-D426-403B-8489-2E839EF7F811}" presName="vert1" presStyleCnt="0"/>
      <dgm:spPr/>
    </dgm:pt>
  </dgm:ptLst>
  <dgm:cxnLst>
    <dgm:cxn modelId="{5550FD20-4836-4DA4-B1BF-2925B9320C70}" srcId="{6A281589-9DC2-4991-9E85-0BD752737285}" destId="{6C1484F0-6FFE-4147-9AAD-4C3FE59673C5}" srcOrd="3" destOrd="0" parTransId="{3BE1C96B-1A65-4827-9434-EE625A193938}" sibTransId="{A5D3E93B-9928-4889-B5FE-7F2CC182FA1F}"/>
    <dgm:cxn modelId="{75F75E6A-2DAE-4052-86F0-FAADD21D8F88}" type="presOf" srcId="{3FEC57D5-D426-403B-8489-2E839EF7F811}" destId="{1456A403-621A-4F6F-A457-63CD88158EDB}" srcOrd="0" destOrd="0" presId="urn:microsoft.com/office/officeart/2008/layout/LinedList"/>
    <dgm:cxn modelId="{4665F14A-2517-4D6D-8779-CDBB16EA8F2E}" srcId="{6A281589-9DC2-4991-9E85-0BD752737285}" destId="{87C4B1EB-51EC-441F-AEDF-6AB13BEA3083}" srcOrd="1" destOrd="0" parTransId="{EDE52BFF-8060-4FD4-ADF8-FAF647A58349}" sibTransId="{3B4D9DC9-DB46-4223-9396-2F6248C459F0}"/>
    <dgm:cxn modelId="{EF900C4B-5B0C-488D-9BA4-2C25AC40B1FD}" srcId="{6A281589-9DC2-4991-9E85-0BD752737285}" destId="{62306A69-8CFC-4EE7-86E8-9B3BB7E2C8D2}" srcOrd="0" destOrd="0" parTransId="{00EE8F6B-B9D7-4D48-86A7-019EC5F2F24C}" sibTransId="{22B6330C-8192-4E5B-BE31-DBDB9CD7CC85}"/>
    <dgm:cxn modelId="{218A9F78-1F11-477B-B362-F722D1741B8B}" type="presOf" srcId="{62306A69-8CFC-4EE7-86E8-9B3BB7E2C8D2}" destId="{1342E34F-35E7-495B-877F-6ECE92AAE80D}" srcOrd="0" destOrd="0" presId="urn:microsoft.com/office/officeart/2008/layout/LinedList"/>
    <dgm:cxn modelId="{66DAC5A0-E79F-49AD-938C-E14A4E40BCC1}" type="presOf" srcId="{87C4B1EB-51EC-441F-AEDF-6AB13BEA3083}" destId="{493516CB-8122-42EC-858F-AB4C7C26AE5B}" srcOrd="0" destOrd="0" presId="urn:microsoft.com/office/officeart/2008/layout/LinedList"/>
    <dgm:cxn modelId="{850149A2-23CF-45D2-8D3B-101B689219F0}" srcId="{6A281589-9DC2-4991-9E85-0BD752737285}" destId="{3FEC57D5-D426-403B-8489-2E839EF7F811}" srcOrd="4" destOrd="0" parTransId="{9D4A890F-B5CA-483A-8F37-DCC9975050C2}" sibTransId="{459DFBCC-73C8-477C-B265-FAD650C231D0}"/>
    <dgm:cxn modelId="{E4C633C4-7EB4-471C-B238-A64C5DCE0F57}" type="presOf" srcId="{0AE441D9-2218-4D74-93C0-5F1681FDCBC8}" destId="{F3C0A5E3-2B4D-4A68-9C95-17225196865A}" srcOrd="0" destOrd="0" presId="urn:microsoft.com/office/officeart/2008/layout/LinedList"/>
    <dgm:cxn modelId="{D57C5EDE-6D8D-4B08-82F8-E1BC2722AF05}" type="presOf" srcId="{6A281589-9DC2-4991-9E85-0BD752737285}" destId="{C11CB029-A142-4555-8F32-8D6D3E639E9E}" srcOrd="0" destOrd="0" presId="urn:microsoft.com/office/officeart/2008/layout/LinedList"/>
    <dgm:cxn modelId="{C45A24E3-FB81-4BC9-A0E8-7A81F694D52A}" type="presOf" srcId="{6C1484F0-6FFE-4147-9AAD-4C3FE59673C5}" destId="{4E31A87B-3A4D-406C-A74A-F17484D9C71C}" srcOrd="0" destOrd="0" presId="urn:microsoft.com/office/officeart/2008/layout/LinedList"/>
    <dgm:cxn modelId="{4B11F1E6-4431-4409-AFB0-3DD1C446F9B9}" srcId="{6A281589-9DC2-4991-9E85-0BD752737285}" destId="{0AE441D9-2218-4D74-93C0-5F1681FDCBC8}" srcOrd="2" destOrd="0" parTransId="{86A8D0C6-8364-491D-A7B8-80A4E6F8B90E}" sibTransId="{1DB8DB5A-7C54-4608-9CEF-173026BD145A}"/>
    <dgm:cxn modelId="{F38F8501-9382-47C4-85C6-5C28365DD4CA}" type="presParOf" srcId="{C11CB029-A142-4555-8F32-8D6D3E639E9E}" destId="{A40A29FA-0F62-402E-B552-F1E0805466ED}" srcOrd="0" destOrd="0" presId="urn:microsoft.com/office/officeart/2008/layout/LinedList"/>
    <dgm:cxn modelId="{72A5CE58-C291-4A1B-9C23-79012F93BC36}" type="presParOf" srcId="{C11CB029-A142-4555-8F32-8D6D3E639E9E}" destId="{ED9956AD-5B10-4EBB-91B5-E3B71A5B1DEC}" srcOrd="1" destOrd="0" presId="urn:microsoft.com/office/officeart/2008/layout/LinedList"/>
    <dgm:cxn modelId="{AECA423D-5BEE-4E19-BDF8-1434547C3452}" type="presParOf" srcId="{ED9956AD-5B10-4EBB-91B5-E3B71A5B1DEC}" destId="{1342E34F-35E7-495B-877F-6ECE92AAE80D}" srcOrd="0" destOrd="0" presId="urn:microsoft.com/office/officeart/2008/layout/LinedList"/>
    <dgm:cxn modelId="{9742C042-E1D5-4DCB-AC6E-7B77E3021EA7}" type="presParOf" srcId="{ED9956AD-5B10-4EBB-91B5-E3B71A5B1DEC}" destId="{961AD498-F350-4AE0-9948-BDA526777A6F}" srcOrd="1" destOrd="0" presId="urn:microsoft.com/office/officeart/2008/layout/LinedList"/>
    <dgm:cxn modelId="{518A0D8B-5D1E-4CA5-BE45-FB850CF2D196}" type="presParOf" srcId="{C11CB029-A142-4555-8F32-8D6D3E639E9E}" destId="{BBEA99C5-A9B8-4355-A551-B8B9388B526F}" srcOrd="2" destOrd="0" presId="urn:microsoft.com/office/officeart/2008/layout/LinedList"/>
    <dgm:cxn modelId="{8428C3B8-C2D6-4DB0-B5F2-B3CE58057893}" type="presParOf" srcId="{C11CB029-A142-4555-8F32-8D6D3E639E9E}" destId="{6A5D7CDD-B876-463B-9B84-73A834245979}" srcOrd="3" destOrd="0" presId="urn:microsoft.com/office/officeart/2008/layout/LinedList"/>
    <dgm:cxn modelId="{C50D4748-7531-4CF8-88D7-9C7EEA636A47}" type="presParOf" srcId="{6A5D7CDD-B876-463B-9B84-73A834245979}" destId="{493516CB-8122-42EC-858F-AB4C7C26AE5B}" srcOrd="0" destOrd="0" presId="urn:microsoft.com/office/officeart/2008/layout/LinedList"/>
    <dgm:cxn modelId="{12E6A849-66B3-4620-9016-6D6779E9CEBC}" type="presParOf" srcId="{6A5D7CDD-B876-463B-9B84-73A834245979}" destId="{79E5652E-4476-4517-BC79-57E0042A46BB}" srcOrd="1" destOrd="0" presId="urn:microsoft.com/office/officeart/2008/layout/LinedList"/>
    <dgm:cxn modelId="{86830BD1-D336-4BB2-9B89-1EDF8FCE9E75}" type="presParOf" srcId="{C11CB029-A142-4555-8F32-8D6D3E639E9E}" destId="{76F81CE5-0D5B-4658-8071-B39656AD7ED6}" srcOrd="4" destOrd="0" presId="urn:microsoft.com/office/officeart/2008/layout/LinedList"/>
    <dgm:cxn modelId="{FA919118-4671-472C-8617-D761F6BA0A68}" type="presParOf" srcId="{C11CB029-A142-4555-8F32-8D6D3E639E9E}" destId="{1C7A22CD-EAB8-4964-A1D9-A9DAB8DCA164}" srcOrd="5" destOrd="0" presId="urn:microsoft.com/office/officeart/2008/layout/LinedList"/>
    <dgm:cxn modelId="{807EE1A6-285A-4BF3-85DE-506408900203}" type="presParOf" srcId="{1C7A22CD-EAB8-4964-A1D9-A9DAB8DCA164}" destId="{F3C0A5E3-2B4D-4A68-9C95-17225196865A}" srcOrd="0" destOrd="0" presId="urn:microsoft.com/office/officeart/2008/layout/LinedList"/>
    <dgm:cxn modelId="{65CA2659-2377-4895-AEAF-99F63DFC835A}" type="presParOf" srcId="{1C7A22CD-EAB8-4964-A1D9-A9DAB8DCA164}" destId="{4FC462DA-A9AD-4F2B-ACA5-F9804CF5161B}" srcOrd="1" destOrd="0" presId="urn:microsoft.com/office/officeart/2008/layout/LinedList"/>
    <dgm:cxn modelId="{B30CB802-C62D-4D8F-8CB6-E75B4E965E90}" type="presParOf" srcId="{C11CB029-A142-4555-8F32-8D6D3E639E9E}" destId="{C619D4EE-00E2-47B5-A494-E4553241F7DD}" srcOrd="6" destOrd="0" presId="urn:microsoft.com/office/officeart/2008/layout/LinedList"/>
    <dgm:cxn modelId="{C56F3C1A-09E0-4A5A-BF40-4182FA634AAD}" type="presParOf" srcId="{C11CB029-A142-4555-8F32-8D6D3E639E9E}" destId="{1F03518C-E4C1-4248-AA46-949A5343B282}" srcOrd="7" destOrd="0" presId="urn:microsoft.com/office/officeart/2008/layout/LinedList"/>
    <dgm:cxn modelId="{6CE00313-A0A8-4B99-B893-D84B3D6DABE8}" type="presParOf" srcId="{1F03518C-E4C1-4248-AA46-949A5343B282}" destId="{4E31A87B-3A4D-406C-A74A-F17484D9C71C}" srcOrd="0" destOrd="0" presId="urn:microsoft.com/office/officeart/2008/layout/LinedList"/>
    <dgm:cxn modelId="{C734B23D-5905-4562-8296-E63B393B5481}" type="presParOf" srcId="{1F03518C-E4C1-4248-AA46-949A5343B282}" destId="{B7BE864C-5D00-4E6D-B4A1-18E1D4D85E18}" srcOrd="1" destOrd="0" presId="urn:microsoft.com/office/officeart/2008/layout/LinedList"/>
    <dgm:cxn modelId="{62394DB0-02D3-42CC-A975-7A9C18A7D6CE}" type="presParOf" srcId="{C11CB029-A142-4555-8F32-8D6D3E639E9E}" destId="{D66EBB3B-07DB-4178-85C5-B4779E09BF33}" srcOrd="8" destOrd="0" presId="urn:microsoft.com/office/officeart/2008/layout/LinedList"/>
    <dgm:cxn modelId="{93F25566-4F3E-4573-84C0-F6D7C7DD4DC1}" type="presParOf" srcId="{C11CB029-A142-4555-8F32-8D6D3E639E9E}" destId="{A5726168-D14B-4A1C-BF4D-F6AB6265C3CA}" srcOrd="9" destOrd="0" presId="urn:microsoft.com/office/officeart/2008/layout/LinedList"/>
    <dgm:cxn modelId="{D6C71E8A-7DA5-4F25-9C85-F480B14F3C99}" type="presParOf" srcId="{A5726168-D14B-4A1C-BF4D-F6AB6265C3CA}" destId="{1456A403-621A-4F6F-A457-63CD88158EDB}" srcOrd="0" destOrd="0" presId="urn:microsoft.com/office/officeart/2008/layout/LinedList"/>
    <dgm:cxn modelId="{1FD0E051-CF72-492E-9BEE-64CE32E98476}" type="presParOf" srcId="{A5726168-D14B-4A1C-BF4D-F6AB6265C3CA}" destId="{300B1DDA-4983-425F-9E30-F912AA81C5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0C2E56C-407C-4BD0-B184-9B2E7D81EE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C9335006-830D-4470-B054-FFEE8F19BE19}">
      <dgm:prSet/>
      <dgm:spPr/>
      <dgm:t>
        <a:bodyPr/>
        <a:lstStyle/>
        <a:p>
          <a:pPr rtl="0"/>
          <a:r>
            <a:rPr lang="es-ES" dirty="0"/>
            <a:t>INE segundo trimestre 2019: </a:t>
          </a:r>
          <a:r>
            <a:rPr lang="es-ES" b="1" u="sng" dirty="0"/>
            <a:t>casi 3 millones de personas=74% mujeres</a:t>
          </a:r>
        </a:p>
      </dgm:t>
    </dgm:pt>
    <dgm:pt modelId="{51FA366E-E6DC-41C1-A81F-03120BF699F9}" type="parTrans" cxnId="{0CE5428F-DD1A-4219-8F02-2B119F319D61}">
      <dgm:prSet/>
      <dgm:spPr/>
      <dgm:t>
        <a:bodyPr/>
        <a:lstStyle/>
        <a:p>
          <a:endParaRPr lang="es-ES"/>
        </a:p>
      </dgm:t>
    </dgm:pt>
    <dgm:pt modelId="{A059394D-5738-4C55-B1C3-147930F8C22A}" type="sibTrans" cxnId="{0CE5428F-DD1A-4219-8F02-2B119F319D61}">
      <dgm:prSet/>
      <dgm:spPr/>
      <dgm:t>
        <a:bodyPr/>
        <a:lstStyle/>
        <a:p>
          <a:endParaRPr lang="es-ES"/>
        </a:p>
      </dgm:t>
    </dgm:pt>
    <dgm:pt modelId="{E5C31CFA-658E-44B0-B44E-64B9E2069C33}">
      <dgm:prSet/>
      <dgm:spPr/>
      <dgm:t>
        <a:bodyPr/>
        <a:lstStyle/>
        <a:p>
          <a:pPr rtl="0"/>
          <a:r>
            <a:rPr lang="es-ES" b="1" u="sng" dirty="0"/>
            <a:t>Involuntariedad</a:t>
          </a:r>
          <a:r>
            <a:rPr lang="es-ES" dirty="0"/>
            <a:t> = no encuentran otra forma de empleo = 71% mujeres</a:t>
          </a:r>
        </a:p>
      </dgm:t>
    </dgm:pt>
    <dgm:pt modelId="{D5309D60-C24B-4032-93FA-76D0C5C3808F}" type="parTrans" cxnId="{C60F414A-BF80-4EC7-996A-43611BF76A8F}">
      <dgm:prSet/>
      <dgm:spPr/>
      <dgm:t>
        <a:bodyPr/>
        <a:lstStyle/>
        <a:p>
          <a:endParaRPr lang="es-ES"/>
        </a:p>
      </dgm:t>
    </dgm:pt>
    <dgm:pt modelId="{A55C2CCC-6EF5-4F5F-8DC1-20DF23120A03}" type="sibTrans" cxnId="{C60F414A-BF80-4EC7-996A-43611BF76A8F}">
      <dgm:prSet/>
      <dgm:spPr/>
      <dgm:t>
        <a:bodyPr/>
        <a:lstStyle/>
        <a:p>
          <a:endParaRPr lang="es-ES"/>
        </a:p>
      </dgm:t>
    </dgm:pt>
    <dgm:pt modelId="{0401E5FC-4012-4308-B167-35A88D5D44EF}">
      <dgm:prSet/>
      <dgm:spPr/>
      <dgm:t>
        <a:bodyPr/>
        <a:lstStyle/>
        <a:p>
          <a:pPr rtl="0"/>
          <a:r>
            <a:rPr lang="es-ES" b="1" u="sng" dirty="0"/>
            <a:t>Cuidado </a:t>
          </a:r>
          <a:r>
            <a:rPr lang="es-ES" dirty="0"/>
            <a:t>de niños, enfermos o discapacitados = 94,9% mujeres</a:t>
          </a:r>
        </a:p>
      </dgm:t>
    </dgm:pt>
    <dgm:pt modelId="{B5784842-A507-437F-B72F-32963E80AACD}" type="parTrans" cxnId="{28DFCBE4-4977-4A2A-9A51-C5F06D1622F3}">
      <dgm:prSet/>
      <dgm:spPr/>
      <dgm:t>
        <a:bodyPr/>
        <a:lstStyle/>
        <a:p>
          <a:endParaRPr lang="es-ES"/>
        </a:p>
      </dgm:t>
    </dgm:pt>
    <dgm:pt modelId="{C680C454-BF79-4028-8C41-5867A4341D13}" type="sibTrans" cxnId="{28DFCBE4-4977-4A2A-9A51-C5F06D1622F3}">
      <dgm:prSet/>
      <dgm:spPr/>
      <dgm:t>
        <a:bodyPr/>
        <a:lstStyle/>
        <a:p>
          <a:endParaRPr lang="es-ES"/>
        </a:p>
      </dgm:t>
    </dgm:pt>
    <dgm:pt modelId="{8E1969BA-D043-44CD-A7AC-2841D4C894DF}">
      <dgm:prSet/>
      <dgm:spPr/>
      <dgm:t>
        <a:bodyPr/>
        <a:lstStyle/>
        <a:p>
          <a:pPr rtl="0"/>
          <a:r>
            <a:rPr lang="es-ES" b="1" u="sng" dirty="0"/>
            <a:t>Otras obligaciones familiares y personales </a:t>
          </a:r>
          <a:r>
            <a:rPr lang="es-ES" dirty="0"/>
            <a:t>= 92,5 % mujeres</a:t>
          </a:r>
        </a:p>
      </dgm:t>
    </dgm:pt>
    <dgm:pt modelId="{A5E7E4EB-1F52-4F38-B34B-2E8DB9326D71}" type="parTrans" cxnId="{2BEA0163-D7E2-4883-BC0D-EDA6CBC4FE39}">
      <dgm:prSet/>
      <dgm:spPr/>
      <dgm:t>
        <a:bodyPr/>
        <a:lstStyle/>
        <a:p>
          <a:endParaRPr lang="es-ES"/>
        </a:p>
      </dgm:t>
    </dgm:pt>
    <dgm:pt modelId="{927A8D89-419F-4B9C-AC3B-D7A8CD8A0C5B}" type="sibTrans" cxnId="{2BEA0163-D7E2-4883-BC0D-EDA6CBC4FE39}">
      <dgm:prSet/>
      <dgm:spPr/>
      <dgm:t>
        <a:bodyPr/>
        <a:lstStyle/>
        <a:p>
          <a:endParaRPr lang="es-ES"/>
        </a:p>
      </dgm:t>
    </dgm:pt>
    <dgm:pt modelId="{AE981D8A-56BF-46CC-93D1-1CAA2922121F}">
      <dgm:prSet/>
      <dgm:spPr/>
      <dgm:t>
        <a:bodyPr/>
        <a:lstStyle/>
        <a:p>
          <a:pPr rtl="0"/>
          <a:r>
            <a:rPr lang="es-ES" b="1" u="sng" dirty="0"/>
            <a:t>Fraude en las horas </a:t>
          </a:r>
          <a:r>
            <a:rPr lang="es-ES" dirty="0"/>
            <a:t>(Instrucción 2015 y </a:t>
          </a:r>
          <a:r>
            <a:rPr lang="es-ES" i="1" dirty="0"/>
            <a:t>Plan Director para un Trabajo Digno </a:t>
          </a:r>
          <a:r>
            <a:rPr lang="es-ES" dirty="0"/>
            <a:t>ITSS)</a:t>
          </a:r>
        </a:p>
      </dgm:t>
    </dgm:pt>
    <dgm:pt modelId="{D2D70AFA-0C44-48C4-949E-46DBDDC207CA}" type="parTrans" cxnId="{2B7DB0D6-60C2-4CB6-9EC0-080532EA0252}">
      <dgm:prSet/>
      <dgm:spPr/>
      <dgm:t>
        <a:bodyPr/>
        <a:lstStyle/>
        <a:p>
          <a:endParaRPr lang="es-ES"/>
        </a:p>
      </dgm:t>
    </dgm:pt>
    <dgm:pt modelId="{4B83DE80-0A04-4165-9D81-582E53C74136}" type="sibTrans" cxnId="{2B7DB0D6-60C2-4CB6-9EC0-080532EA0252}">
      <dgm:prSet/>
      <dgm:spPr/>
      <dgm:t>
        <a:bodyPr/>
        <a:lstStyle/>
        <a:p>
          <a:endParaRPr lang="es-ES"/>
        </a:p>
      </dgm:t>
    </dgm:pt>
    <dgm:pt modelId="{8FDB9192-CBAE-4D79-A53E-3A83A7726E97}" type="pres">
      <dgm:prSet presAssocID="{50C2E56C-407C-4BD0-B184-9B2E7D81EE09}" presName="vert0" presStyleCnt="0">
        <dgm:presLayoutVars>
          <dgm:dir/>
          <dgm:animOne val="branch"/>
          <dgm:animLvl val="lvl"/>
        </dgm:presLayoutVars>
      </dgm:prSet>
      <dgm:spPr/>
    </dgm:pt>
    <dgm:pt modelId="{9578C029-7734-42B8-8E6F-DEFAD2A6A7B9}" type="pres">
      <dgm:prSet presAssocID="{C9335006-830D-4470-B054-FFEE8F19BE19}" presName="thickLine" presStyleLbl="alignNode1" presStyleIdx="0" presStyleCnt="5"/>
      <dgm:spPr/>
    </dgm:pt>
    <dgm:pt modelId="{CF19C02F-8EED-4B7A-88BB-465D1CA112EF}" type="pres">
      <dgm:prSet presAssocID="{C9335006-830D-4470-B054-FFEE8F19BE19}" presName="horz1" presStyleCnt="0"/>
      <dgm:spPr/>
    </dgm:pt>
    <dgm:pt modelId="{D263CD5A-0D09-4F2F-A6DE-17F9EAE0BAC6}" type="pres">
      <dgm:prSet presAssocID="{C9335006-830D-4470-B054-FFEE8F19BE19}" presName="tx1" presStyleLbl="revTx" presStyleIdx="0" presStyleCnt="5"/>
      <dgm:spPr/>
    </dgm:pt>
    <dgm:pt modelId="{0DCC9A05-DEFE-4317-A529-C3103D2E9900}" type="pres">
      <dgm:prSet presAssocID="{C9335006-830D-4470-B054-FFEE8F19BE19}" presName="vert1" presStyleCnt="0"/>
      <dgm:spPr/>
    </dgm:pt>
    <dgm:pt modelId="{F759AD03-B094-427E-A0FC-09D789C5DC9C}" type="pres">
      <dgm:prSet presAssocID="{E5C31CFA-658E-44B0-B44E-64B9E2069C33}" presName="thickLine" presStyleLbl="alignNode1" presStyleIdx="1" presStyleCnt="5"/>
      <dgm:spPr/>
    </dgm:pt>
    <dgm:pt modelId="{376B082C-C6B7-4696-814B-DB49BB097597}" type="pres">
      <dgm:prSet presAssocID="{E5C31CFA-658E-44B0-B44E-64B9E2069C33}" presName="horz1" presStyleCnt="0"/>
      <dgm:spPr/>
    </dgm:pt>
    <dgm:pt modelId="{DB39043A-6235-4FB6-BEC7-1A5AF371ACD4}" type="pres">
      <dgm:prSet presAssocID="{E5C31CFA-658E-44B0-B44E-64B9E2069C33}" presName="tx1" presStyleLbl="revTx" presStyleIdx="1" presStyleCnt="5"/>
      <dgm:spPr/>
    </dgm:pt>
    <dgm:pt modelId="{FDA29225-53BA-47DD-938D-FEFA4A95AA4E}" type="pres">
      <dgm:prSet presAssocID="{E5C31CFA-658E-44B0-B44E-64B9E2069C33}" presName="vert1" presStyleCnt="0"/>
      <dgm:spPr/>
    </dgm:pt>
    <dgm:pt modelId="{863D218F-98BC-4356-8869-3D9AD854EB17}" type="pres">
      <dgm:prSet presAssocID="{0401E5FC-4012-4308-B167-35A88D5D44EF}" presName="thickLine" presStyleLbl="alignNode1" presStyleIdx="2" presStyleCnt="5"/>
      <dgm:spPr/>
    </dgm:pt>
    <dgm:pt modelId="{95D56350-87F4-406B-947E-F39C637367A2}" type="pres">
      <dgm:prSet presAssocID="{0401E5FC-4012-4308-B167-35A88D5D44EF}" presName="horz1" presStyleCnt="0"/>
      <dgm:spPr/>
    </dgm:pt>
    <dgm:pt modelId="{F567129E-7C68-4644-9175-5BC41B1FDE28}" type="pres">
      <dgm:prSet presAssocID="{0401E5FC-4012-4308-B167-35A88D5D44EF}" presName="tx1" presStyleLbl="revTx" presStyleIdx="2" presStyleCnt="5"/>
      <dgm:spPr/>
    </dgm:pt>
    <dgm:pt modelId="{176ECDB6-77A5-4B28-94B6-AED2B5A43564}" type="pres">
      <dgm:prSet presAssocID="{0401E5FC-4012-4308-B167-35A88D5D44EF}" presName="vert1" presStyleCnt="0"/>
      <dgm:spPr/>
    </dgm:pt>
    <dgm:pt modelId="{EF7283B9-242D-46C6-874B-8AFF4B340376}" type="pres">
      <dgm:prSet presAssocID="{8E1969BA-D043-44CD-A7AC-2841D4C894DF}" presName="thickLine" presStyleLbl="alignNode1" presStyleIdx="3" presStyleCnt="5"/>
      <dgm:spPr/>
    </dgm:pt>
    <dgm:pt modelId="{4B67B086-69E8-4094-A539-C12D98177105}" type="pres">
      <dgm:prSet presAssocID="{8E1969BA-D043-44CD-A7AC-2841D4C894DF}" presName="horz1" presStyleCnt="0"/>
      <dgm:spPr/>
    </dgm:pt>
    <dgm:pt modelId="{16FF7D73-6D6A-4203-A561-81B436E1B29D}" type="pres">
      <dgm:prSet presAssocID="{8E1969BA-D043-44CD-A7AC-2841D4C894DF}" presName="tx1" presStyleLbl="revTx" presStyleIdx="3" presStyleCnt="5"/>
      <dgm:spPr/>
    </dgm:pt>
    <dgm:pt modelId="{4B0D3976-FCBB-489C-B0DC-083D44F26EED}" type="pres">
      <dgm:prSet presAssocID="{8E1969BA-D043-44CD-A7AC-2841D4C894DF}" presName="vert1" presStyleCnt="0"/>
      <dgm:spPr/>
    </dgm:pt>
    <dgm:pt modelId="{61BE5B6A-97B6-41E3-8790-76ACCEF52334}" type="pres">
      <dgm:prSet presAssocID="{AE981D8A-56BF-46CC-93D1-1CAA2922121F}" presName="thickLine" presStyleLbl="alignNode1" presStyleIdx="4" presStyleCnt="5"/>
      <dgm:spPr/>
    </dgm:pt>
    <dgm:pt modelId="{08078808-B721-4C8B-A612-6EBE5A170837}" type="pres">
      <dgm:prSet presAssocID="{AE981D8A-56BF-46CC-93D1-1CAA2922121F}" presName="horz1" presStyleCnt="0"/>
      <dgm:spPr/>
    </dgm:pt>
    <dgm:pt modelId="{8D225100-EAFB-4EDF-96C8-4457FA9CFC60}" type="pres">
      <dgm:prSet presAssocID="{AE981D8A-56BF-46CC-93D1-1CAA2922121F}" presName="tx1" presStyleLbl="revTx" presStyleIdx="4" presStyleCnt="5"/>
      <dgm:spPr/>
    </dgm:pt>
    <dgm:pt modelId="{4F7E251C-AA75-4CAD-ABD0-EEBD561D581A}" type="pres">
      <dgm:prSet presAssocID="{AE981D8A-56BF-46CC-93D1-1CAA2922121F}" presName="vert1" presStyleCnt="0"/>
      <dgm:spPr/>
    </dgm:pt>
  </dgm:ptLst>
  <dgm:cxnLst>
    <dgm:cxn modelId="{924C8728-9421-490D-8DE4-A2F0726528C3}" type="presOf" srcId="{0401E5FC-4012-4308-B167-35A88D5D44EF}" destId="{F567129E-7C68-4644-9175-5BC41B1FDE28}" srcOrd="0" destOrd="0" presId="urn:microsoft.com/office/officeart/2008/layout/LinedList"/>
    <dgm:cxn modelId="{5C74E15F-C98F-402D-91F1-61AEFC7FA9A3}" type="presOf" srcId="{E5C31CFA-658E-44B0-B44E-64B9E2069C33}" destId="{DB39043A-6235-4FB6-BEC7-1A5AF371ACD4}" srcOrd="0" destOrd="0" presId="urn:microsoft.com/office/officeart/2008/layout/LinedList"/>
    <dgm:cxn modelId="{2BEA0163-D7E2-4883-BC0D-EDA6CBC4FE39}" srcId="{50C2E56C-407C-4BD0-B184-9B2E7D81EE09}" destId="{8E1969BA-D043-44CD-A7AC-2841D4C894DF}" srcOrd="3" destOrd="0" parTransId="{A5E7E4EB-1F52-4F38-B34B-2E8DB9326D71}" sibTransId="{927A8D89-419F-4B9C-AC3B-D7A8CD8A0C5B}"/>
    <dgm:cxn modelId="{5F838665-CE14-4DB2-821D-A416D16BD09E}" type="presOf" srcId="{C9335006-830D-4470-B054-FFEE8F19BE19}" destId="{D263CD5A-0D09-4F2F-A6DE-17F9EAE0BAC6}" srcOrd="0" destOrd="0" presId="urn:microsoft.com/office/officeart/2008/layout/LinedList"/>
    <dgm:cxn modelId="{C60F414A-BF80-4EC7-996A-43611BF76A8F}" srcId="{50C2E56C-407C-4BD0-B184-9B2E7D81EE09}" destId="{E5C31CFA-658E-44B0-B44E-64B9E2069C33}" srcOrd="1" destOrd="0" parTransId="{D5309D60-C24B-4032-93FA-76D0C5C3808F}" sibTransId="{A55C2CCC-6EF5-4F5F-8DC1-20DF23120A03}"/>
    <dgm:cxn modelId="{0CE5428F-DD1A-4219-8F02-2B119F319D61}" srcId="{50C2E56C-407C-4BD0-B184-9B2E7D81EE09}" destId="{C9335006-830D-4470-B054-FFEE8F19BE19}" srcOrd="0" destOrd="0" parTransId="{51FA366E-E6DC-41C1-A81F-03120BF699F9}" sibTransId="{A059394D-5738-4C55-B1C3-147930F8C22A}"/>
    <dgm:cxn modelId="{18EF6399-FC72-45DE-B330-0346B24E91BB}" type="presOf" srcId="{50C2E56C-407C-4BD0-B184-9B2E7D81EE09}" destId="{8FDB9192-CBAE-4D79-A53E-3A83A7726E97}" srcOrd="0" destOrd="0" presId="urn:microsoft.com/office/officeart/2008/layout/LinedList"/>
    <dgm:cxn modelId="{2B7DB0D6-60C2-4CB6-9EC0-080532EA0252}" srcId="{50C2E56C-407C-4BD0-B184-9B2E7D81EE09}" destId="{AE981D8A-56BF-46CC-93D1-1CAA2922121F}" srcOrd="4" destOrd="0" parTransId="{D2D70AFA-0C44-48C4-949E-46DBDDC207CA}" sibTransId="{4B83DE80-0A04-4165-9D81-582E53C74136}"/>
    <dgm:cxn modelId="{28DFCBE4-4977-4A2A-9A51-C5F06D1622F3}" srcId="{50C2E56C-407C-4BD0-B184-9B2E7D81EE09}" destId="{0401E5FC-4012-4308-B167-35A88D5D44EF}" srcOrd="2" destOrd="0" parTransId="{B5784842-A507-437F-B72F-32963E80AACD}" sibTransId="{C680C454-BF79-4028-8C41-5867A4341D13}"/>
    <dgm:cxn modelId="{20FA2BF9-0809-45B8-8FA2-575CCB97ECB5}" type="presOf" srcId="{AE981D8A-56BF-46CC-93D1-1CAA2922121F}" destId="{8D225100-EAFB-4EDF-96C8-4457FA9CFC60}" srcOrd="0" destOrd="0" presId="urn:microsoft.com/office/officeart/2008/layout/LinedList"/>
    <dgm:cxn modelId="{90E114FC-8498-411F-9924-4E828984F172}" type="presOf" srcId="{8E1969BA-D043-44CD-A7AC-2841D4C894DF}" destId="{16FF7D73-6D6A-4203-A561-81B436E1B29D}" srcOrd="0" destOrd="0" presId="urn:microsoft.com/office/officeart/2008/layout/LinedList"/>
    <dgm:cxn modelId="{D54213A1-228B-4392-BCC6-6D6EDBA113A4}" type="presParOf" srcId="{8FDB9192-CBAE-4D79-A53E-3A83A7726E97}" destId="{9578C029-7734-42B8-8E6F-DEFAD2A6A7B9}" srcOrd="0" destOrd="0" presId="urn:microsoft.com/office/officeart/2008/layout/LinedList"/>
    <dgm:cxn modelId="{1ABDE9E7-C805-41E1-AA6F-76194D5C7786}" type="presParOf" srcId="{8FDB9192-CBAE-4D79-A53E-3A83A7726E97}" destId="{CF19C02F-8EED-4B7A-88BB-465D1CA112EF}" srcOrd="1" destOrd="0" presId="urn:microsoft.com/office/officeart/2008/layout/LinedList"/>
    <dgm:cxn modelId="{0A1AAA22-3D77-4B1B-BB86-35C29DCECE6B}" type="presParOf" srcId="{CF19C02F-8EED-4B7A-88BB-465D1CA112EF}" destId="{D263CD5A-0D09-4F2F-A6DE-17F9EAE0BAC6}" srcOrd="0" destOrd="0" presId="urn:microsoft.com/office/officeart/2008/layout/LinedList"/>
    <dgm:cxn modelId="{39D7F137-79F9-4A92-9E1C-8BD72BDED573}" type="presParOf" srcId="{CF19C02F-8EED-4B7A-88BB-465D1CA112EF}" destId="{0DCC9A05-DEFE-4317-A529-C3103D2E9900}" srcOrd="1" destOrd="0" presId="urn:microsoft.com/office/officeart/2008/layout/LinedList"/>
    <dgm:cxn modelId="{29D7E82C-8795-4555-A558-467792019778}" type="presParOf" srcId="{8FDB9192-CBAE-4D79-A53E-3A83A7726E97}" destId="{F759AD03-B094-427E-A0FC-09D789C5DC9C}" srcOrd="2" destOrd="0" presId="urn:microsoft.com/office/officeart/2008/layout/LinedList"/>
    <dgm:cxn modelId="{FCC99E87-06E9-4C83-9758-89BBA25A5291}" type="presParOf" srcId="{8FDB9192-CBAE-4D79-A53E-3A83A7726E97}" destId="{376B082C-C6B7-4696-814B-DB49BB097597}" srcOrd="3" destOrd="0" presId="urn:microsoft.com/office/officeart/2008/layout/LinedList"/>
    <dgm:cxn modelId="{7E35C402-C90C-453B-9CD8-8BC5CC58C38A}" type="presParOf" srcId="{376B082C-C6B7-4696-814B-DB49BB097597}" destId="{DB39043A-6235-4FB6-BEC7-1A5AF371ACD4}" srcOrd="0" destOrd="0" presId="urn:microsoft.com/office/officeart/2008/layout/LinedList"/>
    <dgm:cxn modelId="{2852B905-C144-4186-8D4A-CE92041C7F91}" type="presParOf" srcId="{376B082C-C6B7-4696-814B-DB49BB097597}" destId="{FDA29225-53BA-47DD-938D-FEFA4A95AA4E}" srcOrd="1" destOrd="0" presId="urn:microsoft.com/office/officeart/2008/layout/LinedList"/>
    <dgm:cxn modelId="{1CCD9D04-35C2-4927-BD90-EB0C0D55F5E9}" type="presParOf" srcId="{8FDB9192-CBAE-4D79-A53E-3A83A7726E97}" destId="{863D218F-98BC-4356-8869-3D9AD854EB17}" srcOrd="4" destOrd="0" presId="urn:microsoft.com/office/officeart/2008/layout/LinedList"/>
    <dgm:cxn modelId="{B6BB74C2-9C66-4993-B041-54CC5BAD5A30}" type="presParOf" srcId="{8FDB9192-CBAE-4D79-A53E-3A83A7726E97}" destId="{95D56350-87F4-406B-947E-F39C637367A2}" srcOrd="5" destOrd="0" presId="urn:microsoft.com/office/officeart/2008/layout/LinedList"/>
    <dgm:cxn modelId="{732F3D2C-7CB1-48EC-B6EC-553F332C7766}" type="presParOf" srcId="{95D56350-87F4-406B-947E-F39C637367A2}" destId="{F567129E-7C68-4644-9175-5BC41B1FDE28}" srcOrd="0" destOrd="0" presId="urn:microsoft.com/office/officeart/2008/layout/LinedList"/>
    <dgm:cxn modelId="{D8AA997E-D6F6-423B-883A-CBDDCD36F1B9}" type="presParOf" srcId="{95D56350-87F4-406B-947E-F39C637367A2}" destId="{176ECDB6-77A5-4B28-94B6-AED2B5A43564}" srcOrd="1" destOrd="0" presId="urn:microsoft.com/office/officeart/2008/layout/LinedList"/>
    <dgm:cxn modelId="{5F280F3F-D270-4187-8462-814F650C095B}" type="presParOf" srcId="{8FDB9192-CBAE-4D79-A53E-3A83A7726E97}" destId="{EF7283B9-242D-46C6-874B-8AFF4B340376}" srcOrd="6" destOrd="0" presId="urn:microsoft.com/office/officeart/2008/layout/LinedList"/>
    <dgm:cxn modelId="{CD5B0159-BAB4-46B3-8619-25135E24F863}" type="presParOf" srcId="{8FDB9192-CBAE-4D79-A53E-3A83A7726E97}" destId="{4B67B086-69E8-4094-A539-C12D98177105}" srcOrd="7" destOrd="0" presId="urn:microsoft.com/office/officeart/2008/layout/LinedList"/>
    <dgm:cxn modelId="{BBDB4DE6-2074-440E-B305-7C2A37B7A343}" type="presParOf" srcId="{4B67B086-69E8-4094-A539-C12D98177105}" destId="{16FF7D73-6D6A-4203-A561-81B436E1B29D}" srcOrd="0" destOrd="0" presId="urn:microsoft.com/office/officeart/2008/layout/LinedList"/>
    <dgm:cxn modelId="{8B0FFCF2-0798-4FFF-A29B-D5730319CAF8}" type="presParOf" srcId="{4B67B086-69E8-4094-A539-C12D98177105}" destId="{4B0D3976-FCBB-489C-B0DC-083D44F26EED}" srcOrd="1" destOrd="0" presId="urn:microsoft.com/office/officeart/2008/layout/LinedList"/>
    <dgm:cxn modelId="{1E11A5DC-2A5F-476D-8BA7-765FCF735AA0}" type="presParOf" srcId="{8FDB9192-CBAE-4D79-A53E-3A83A7726E97}" destId="{61BE5B6A-97B6-41E3-8790-76ACCEF52334}" srcOrd="8" destOrd="0" presId="urn:microsoft.com/office/officeart/2008/layout/LinedList"/>
    <dgm:cxn modelId="{A109516B-64E7-4357-8C54-57CCBF384DB7}" type="presParOf" srcId="{8FDB9192-CBAE-4D79-A53E-3A83A7726E97}" destId="{08078808-B721-4C8B-A612-6EBE5A170837}" srcOrd="9" destOrd="0" presId="urn:microsoft.com/office/officeart/2008/layout/LinedList"/>
    <dgm:cxn modelId="{5ED2240A-DF1C-4307-99C1-18EC0A1CE1AD}" type="presParOf" srcId="{08078808-B721-4C8B-A612-6EBE5A170837}" destId="{8D225100-EAFB-4EDF-96C8-4457FA9CFC60}" srcOrd="0" destOrd="0" presId="urn:microsoft.com/office/officeart/2008/layout/LinedList"/>
    <dgm:cxn modelId="{D6624E5B-9CB6-4D95-8C57-BD1318278276}" type="presParOf" srcId="{08078808-B721-4C8B-A612-6EBE5A170837}" destId="{4F7E251C-AA75-4CAD-ABD0-EEBD561D58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F1E7AF9-8EAE-4755-ABEA-AC39C4244FD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ES"/>
        </a:p>
      </dgm:t>
    </dgm:pt>
    <dgm:pt modelId="{AC506533-0B93-42CC-8FB8-8A435199BA81}">
      <dgm:prSet custT="1"/>
      <dgm:spPr/>
      <dgm:t>
        <a:bodyPr/>
        <a:lstStyle/>
        <a:p>
          <a:r>
            <a:rPr lang="es-ES" sz="1800" dirty="0"/>
            <a:t>LOS HECHOS</a:t>
          </a:r>
        </a:p>
      </dgm:t>
    </dgm:pt>
    <dgm:pt modelId="{CEAA9F89-5826-4CEE-91AC-019F03C69F49}" type="parTrans" cxnId="{0D8FBD6A-703E-442C-8162-850677959DDC}">
      <dgm:prSet/>
      <dgm:spPr/>
      <dgm:t>
        <a:bodyPr/>
        <a:lstStyle/>
        <a:p>
          <a:endParaRPr lang="es-ES"/>
        </a:p>
      </dgm:t>
    </dgm:pt>
    <dgm:pt modelId="{C9A86B58-8785-4907-88E3-FE44D0349CB3}" type="sibTrans" cxnId="{0D8FBD6A-703E-442C-8162-850677959DDC}">
      <dgm:prSet/>
      <dgm:spPr/>
      <dgm:t>
        <a:bodyPr/>
        <a:lstStyle/>
        <a:p>
          <a:endParaRPr lang="es-ES"/>
        </a:p>
      </dgm:t>
    </dgm:pt>
    <dgm:pt modelId="{676C8172-0F91-4EDA-9EBD-4ADE3CC94882}">
      <dgm:prSet custT="1"/>
      <dgm:spPr/>
      <dgm:t>
        <a:bodyPr/>
        <a:lstStyle/>
        <a:p>
          <a:r>
            <a:rPr lang="es-ES" sz="1800" dirty="0"/>
            <a:t>Con reducción de jornada por cuidado de hijos</a:t>
          </a:r>
        </a:p>
      </dgm:t>
    </dgm:pt>
    <dgm:pt modelId="{C7B2E502-D8B1-494B-8B7A-97D25E44EE97}" type="parTrans" cxnId="{D9D35AF1-7CFB-4264-A382-96F02172A761}">
      <dgm:prSet/>
      <dgm:spPr/>
      <dgm:t>
        <a:bodyPr/>
        <a:lstStyle/>
        <a:p>
          <a:endParaRPr lang="es-ES"/>
        </a:p>
      </dgm:t>
    </dgm:pt>
    <dgm:pt modelId="{3EA6CC82-5F37-452D-83B7-A6CC332A8BE4}" type="sibTrans" cxnId="{D9D35AF1-7CFB-4264-A382-96F02172A761}">
      <dgm:prSet/>
      <dgm:spPr/>
      <dgm:t>
        <a:bodyPr/>
        <a:lstStyle/>
        <a:p>
          <a:endParaRPr lang="es-ES"/>
        </a:p>
      </dgm:t>
    </dgm:pt>
    <dgm:pt modelId="{CBCEC8DC-A700-4EE0-8E84-D8902EECDE06}">
      <dgm:prSet custT="1"/>
      <dgm:spPr/>
      <dgm:t>
        <a:bodyPr/>
        <a:lstStyle/>
        <a:p>
          <a:r>
            <a:rPr lang="es-ES" sz="1800" dirty="0"/>
            <a:t>Realiza menos jornadas “ordinarias” de trabajo (1020,41 horas anuales en lugar de 1523, en jornadas diarias de 7 horas), y menos jornadas “complementarias” (30 guardias obligatorias en lugar de las 45 previstas, en jornadas de 10 horas)</a:t>
          </a:r>
        </a:p>
      </dgm:t>
    </dgm:pt>
    <dgm:pt modelId="{F8143428-8FA5-4BD9-9C66-9390CD4A469D}" type="parTrans" cxnId="{C34D7BDB-3546-483A-81DE-BB9A61AF0BE3}">
      <dgm:prSet/>
      <dgm:spPr/>
      <dgm:t>
        <a:bodyPr/>
        <a:lstStyle/>
        <a:p>
          <a:endParaRPr lang="es-ES"/>
        </a:p>
      </dgm:t>
    </dgm:pt>
    <dgm:pt modelId="{4C581ECA-9BDB-442F-B548-E977FA28E760}" type="sibTrans" cxnId="{C34D7BDB-3546-483A-81DE-BB9A61AF0BE3}">
      <dgm:prSet/>
      <dgm:spPr/>
      <dgm:t>
        <a:bodyPr/>
        <a:lstStyle/>
        <a:p>
          <a:endParaRPr lang="es-ES"/>
        </a:p>
      </dgm:t>
    </dgm:pt>
    <dgm:pt modelId="{7DC72878-4AA6-4058-9B89-EB5A5DD1ECA9}">
      <dgm:prSet custT="1"/>
      <dgm:spPr/>
      <dgm:t>
        <a:bodyPr/>
        <a:lstStyle/>
        <a:p>
          <a:r>
            <a:rPr lang="es-ES" sz="1800" dirty="0"/>
            <a:t>Hace sus guardias en jornadas completas de 10 horas = resto </a:t>
          </a:r>
        </a:p>
      </dgm:t>
    </dgm:pt>
    <dgm:pt modelId="{EDC92474-25F5-4D4F-BAA7-E6D0B0A8A1A2}" type="parTrans" cxnId="{AFA8420B-F866-41FF-A7E0-AB56D8A567F0}">
      <dgm:prSet/>
      <dgm:spPr/>
      <dgm:t>
        <a:bodyPr/>
        <a:lstStyle/>
        <a:p>
          <a:endParaRPr lang="es-ES"/>
        </a:p>
      </dgm:t>
    </dgm:pt>
    <dgm:pt modelId="{D93B8A8C-CE68-485F-96B2-9939B79094B0}" type="sibTrans" cxnId="{AFA8420B-F866-41FF-A7E0-AB56D8A567F0}">
      <dgm:prSet/>
      <dgm:spPr/>
      <dgm:t>
        <a:bodyPr/>
        <a:lstStyle/>
        <a:p>
          <a:endParaRPr lang="es-ES"/>
        </a:p>
      </dgm:t>
    </dgm:pt>
    <dgm:pt modelId="{7D037715-5D0F-4B4A-B1A1-83B132A1BC31}">
      <dgm:prSet custT="1"/>
      <dgm:spPr/>
      <dgm:t>
        <a:bodyPr/>
        <a:lstStyle/>
        <a:p>
          <a:r>
            <a:rPr lang="es-ES" sz="1800" dirty="0"/>
            <a:t>La empresa le asigna en el “saliente de guardia” un descanso retribuido de 4,69 horas en lugar de 7 </a:t>
          </a:r>
        </a:p>
      </dgm:t>
    </dgm:pt>
    <dgm:pt modelId="{D3B413E6-D8F0-4EE9-9605-0DC1567A56C7}" type="parTrans" cxnId="{F2A08BD7-8705-4B17-AA45-4CEC609808F7}">
      <dgm:prSet/>
      <dgm:spPr/>
      <dgm:t>
        <a:bodyPr/>
        <a:lstStyle/>
        <a:p>
          <a:endParaRPr lang="es-ES"/>
        </a:p>
      </dgm:t>
    </dgm:pt>
    <dgm:pt modelId="{C69ED6A9-60FF-411A-AEED-9344BCD1AF59}" type="sibTrans" cxnId="{F2A08BD7-8705-4B17-AA45-4CEC609808F7}">
      <dgm:prSet/>
      <dgm:spPr/>
      <dgm:t>
        <a:bodyPr/>
        <a:lstStyle/>
        <a:p>
          <a:endParaRPr lang="es-ES"/>
        </a:p>
      </dgm:t>
    </dgm:pt>
    <dgm:pt modelId="{72BD1207-459D-4FB5-8B8B-6532172BCC29}">
      <dgm:prSet custT="1"/>
      <dgm:spPr/>
      <dgm:t>
        <a:bodyPr/>
        <a:lstStyle/>
        <a:p>
          <a:r>
            <a:rPr lang="es-ES" sz="1800" dirty="0"/>
            <a:t>LA SOLUCIÓN DEL TC</a:t>
          </a:r>
        </a:p>
      </dgm:t>
    </dgm:pt>
    <dgm:pt modelId="{721DDC8A-EFAE-433A-9931-399B161B6C1A}" type="parTrans" cxnId="{562C1939-472D-42DC-B85E-048E84601E1D}">
      <dgm:prSet/>
      <dgm:spPr/>
      <dgm:t>
        <a:bodyPr/>
        <a:lstStyle/>
        <a:p>
          <a:endParaRPr lang="es-ES"/>
        </a:p>
      </dgm:t>
    </dgm:pt>
    <dgm:pt modelId="{F87AEA1B-2A88-46E1-B75D-0C1DBB84BD2F}" type="sibTrans" cxnId="{562C1939-472D-42DC-B85E-048E84601E1D}">
      <dgm:prSet/>
      <dgm:spPr/>
      <dgm:t>
        <a:bodyPr/>
        <a:lstStyle/>
        <a:p>
          <a:endParaRPr lang="es-ES"/>
        </a:p>
      </dgm:t>
    </dgm:pt>
    <dgm:pt modelId="{518DBEE7-2A58-4AF4-93D8-06CA21C88BB0}">
      <dgm:prSet custT="1"/>
      <dgm:spPr/>
      <dgm:t>
        <a:bodyPr/>
        <a:lstStyle/>
        <a:p>
          <a:r>
            <a:rPr lang="es-ES" sz="1800" dirty="0"/>
            <a:t>OTORGA EL AMPARO </a:t>
          </a:r>
        </a:p>
      </dgm:t>
    </dgm:pt>
    <dgm:pt modelId="{0A130920-7C6A-4304-A898-C71AC974D165}" type="parTrans" cxnId="{377C34AB-6A10-435B-BA8E-4F3B8CA695BC}">
      <dgm:prSet/>
      <dgm:spPr/>
      <dgm:t>
        <a:bodyPr/>
        <a:lstStyle/>
        <a:p>
          <a:endParaRPr lang="es-ES"/>
        </a:p>
      </dgm:t>
    </dgm:pt>
    <dgm:pt modelId="{5BC3C71F-132D-4802-9A25-F5FC0F0AEC40}" type="sibTrans" cxnId="{377C34AB-6A10-435B-BA8E-4F3B8CA695BC}">
      <dgm:prSet/>
      <dgm:spPr/>
      <dgm:t>
        <a:bodyPr/>
        <a:lstStyle/>
        <a:p>
          <a:endParaRPr lang="es-ES"/>
        </a:p>
      </dgm:t>
    </dgm:pt>
    <dgm:pt modelId="{AF4FC691-86AC-4197-A521-9C7BFC899BD4}">
      <dgm:prSet custT="1"/>
      <dgm:spPr/>
      <dgm:t>
        <a:bodyPr/>
        <a:lstStyle/>
        <a:p>
          <a:r>
            <a:rPr lang="es-ES" sz="1800" dirty="0"/>
            <a:t>El TC considera que NO EXISTE UNA JUSTIFICACIÓN RAZONABLE QUE LEGITIME EL DIFERENTE TRATO</a:t>
          </a:r>
        </a:p>
      </dgm:t>
    </dgm:pt>
    <dgm:pt modelId="{25D5A303-4EB0-4DA2-969B-C8B3525D7C2C}" type="parTrans" cxnId="{D343D58B-1D4F-484C-94E1-BA70A0C74985}">
      <dgm:prSet/>
      <dgm:spPr/>
      <dgm:t>
        <a:bodyPr/>
        <a:lstStyle/>
        <a:p>
          <a:endParaRPr lang="es-ES"/>
        </a:p>
      </dgm:t>
    </dgm:pt>
    <dgm:pt modelId="{B2C29555-306D-45A1-A650-3D6ADECBED5A}" type="sibTrans" cxnId="{D343D58B-1D4F-484C-94E1-BA70A0C74985}">
      <dgm:prSet/>
      <dgm:spPr/>
      <dgm:t>
        <a:bodyPr/>
        <a:lstStyle/>
        <a:p>
          <a:endParaRPr lang="es-ES"/>
        </a:p>
      </dgm:t>
    </dgm:pt>
    <dgm:pt modelId="{1FE1CEE1-7B87-4145-A5E4-F318C0C2A9E7}">
      <dgm:prSet custT="1"/>
      <dgm:spPr/>
      <dgm:t>
        <a:bodyPr/>
        <a:lstStyle/>
        <a:p>
          <a:r>
            <a:rPr lang="es-ES" sz="1800" dirty="0"/>
            <a:t>Médica de urgencias</a:t>
          </a:r>
        </a:p>
      </dgm:t>
    </dgm:pt>
    <dgm:pt modelId="{9E3233FE-EE2E-40B7-ABB9-B4290C01AECC}" type="parTrans" cxnId="{326A1CD7-D50F-4773-80D3-F26CFABDD245}">
      <dgm:prSet/>
      <dgm:spPr/>
      <dgm:t>
        <a:bodyPr/>
        <a:lstStyle/>
        <a:p>
          <a:endParaRPr lang="es-ES"/>
        </a:p>
      </dgm:t>
    </dgm:pt>
    <dgm:pt modelId="{4D46C6BD-5ECA-4548-A03B-FA1BB68D25C7}" type="sibTrans" cxnId="{326A1CD7-D50F-4773-80D3-F26CFABDD245}">
      <dgm:prSet/>
      <dgm:spPr/>
      <dgm:t>
        <a:bodyPr/>
        <a:lstStyle/>
        <a:p>
          <a:endParaRPr lang="es-ES"/>
        </a:p>
      </dgm:t>
    </dgm:pt>
    <dgm:pt modelId="{059CA664-913A-44FC-9612-F0A2A19A69C4}" type="pres">
      <dgm:prSet presAssocID="{9F1E7AF9-8EAE-4755-ABEA-AC39C4244FDE}" presName="Name0" presStyleCnt="0">
        <dgm:presLayoutVars>
          <dgm:dir/>
          <dgm:animLvl val="lvl"/>
          <dgm:resizeHandles val="exact"/>
        </dgm:presLayoutVars>
      </dgm:prSet>
      <dgm:spPr/>
    </dgm:pt>
    <dgm:pt modelId="{692720FD-8D57-45B7-9A5D-1B8089DCDEDF}" type="pres">
      <dgm:prSet presAssocID="{AC506533-0B93-42CC-8FB8-8A435199BA81}" presName="composite" presStyleCnt="0"/>
      <dgm:spPr/>
    </dgm:pt>
    <dgm:pt modelId="{D057ED99-863F-4187-B5BA-2ACFD2951556}" type="pres">
      <dgm:prSet presAssocID="{AC506533-0B93-42CC-8FB8-8A435199BA81}" presName="parTx" presStyleLbl="alignNode1" presStyleIdx="0" presStyleCnt="2" custScaleY="111517" custLinFactNeighborX="258" custLinFactNeighborY="-37539">
        <dgm:presLayoutVars>
          <dgm:chMax val="0"/>
          <dgm:chPref val="0"/>
          <dgm:bulletEnabled val="1"/>
        </dgm:presLayoutVars>
      </dgm:prSet>
      <dgm:spPr/>
    </dgm:pt>
    <dgm:pt modelId="{E6E012C5-1487-4C1B-A39C-FAF23A015475}" type="pres">
      <dgm:prSet presAssocID="{AC506533-0B93-42CC-8FB8-8A435199BA81}" presName="desTx" presStyleLbl="alignAccFollowNode1" presStyleIdx="0" presStyleCnt="2" custScaleX="139724">
        <dgm:presLayoutVars>
          <dgm:bulletEnabled val="1"/>
        </dgm:presLayoutVars>
      </dgm:prSet>
      <dgm:spPr/>
    </dgm:pt>
    <dgm:pt modelId="{04AD394E-A71F-47D2-9689-55C1D2751C3D}" type="pres">
      <dgm:prSet presAssocID="{C9A86B58-8785-4907-88E3-FE44D0349CB3}" presName="space" presStyleCnt="0"/>
      <dgm:spPr/>
    </dgm:pt>
    <dgm:pt modelId="{386CFEFF-D60A-49D7-BEDC-BBE868ADFFE6}" type="pres">
      <dgm:prSet presAssocID="{72BD1207-459D-4FB5-8B8B-6532172BCC29}" presName="composite" presStyleCnt="0"/>
      <dgm:spPr/>
    </dgm:pt>
    <dgm:pt modelId="{4CD1C802-DE99-465D-AB32-09948426182F}" type="pres">
      <dgm:prSet presAssocID="{72BD1207-459D-4FB5-8B8B-6532172BCC29}" presName="parTx" presStyleLbl="alignNode1" presStyleIdx="1" presStyleCnt="2" custLinFactNeighborX="422" custLinFactNeighborY="-45073">
        <dgm:presLayoutVars>
          <dgm:chMax val="0"/>
          <dgm:chPref val="0"/>
          <dgm:bulletEnabled val="1"/>
        </dgm:presLayoutVars>
      </dgm:prSet>
      <dgm:spPr/>
    </dgm:pt>
    <dgm:pt modelId="{006AC5F2-17D8-45C2-9D31-458CFADCC38B}" type="pres">
      <dgm:prSet presAssocID="{72BD1207-459D-4FB5-8B8B-6532172BCC29}" presName="desTx" presStyleLbl="alignAccFollowNode1" presStyleIdx="1" presStyleCnt="2" custScaleX="78754">
        <dgm:presLayoutVars>
          <dgm:bulletEnabled val="1"/>
        </dgm:presLayoutVars>
      </dgm:prSet>
      <dgm:spPr/>
    </dgm:pt>
  </dgm:ptLst>
  <dgm:cxnLst>
    <dgm:cxn modelId="{AFA8420B-F866-41FF-A7E0-AB56D8A567F0}" srcId="{AC506533-0B93-42CC-8FB8-8A435199BA81}" destId="{7DC72878-4AA6-4058-9B89-EB5A5DD1ECA9}" srcOrd="3" destOrd="0" parTransId="{EDC92474-25F5-4D4F-BAA7-E6D0B0A8A1A2}" sibTransId="{D93B8A8C-CE68-485F-96B2-9939B79094B0}"/>
    <dgm:cxn modelId="{6684261F-47EC-4895-9062-C2BBD474FA4E}" type="presOf" srcId="{7DC72878-4AA6-4058-9B89-EB5A5DD1ECA9}" destId="{E6E012C5-1487-4C1B-A39C-FAF23A015475}" srcOrd="0" destOrd="3" presId="urn:microsoft.com/office/officeart/2005/8/layout/hList1"/>
    <dgm:cxn modelId="{B6BE491F-016F-4980-B20E-CBFFABC3A2C9}" type="presOf" srcId="{AC506533-0B93-42CC-8FB8-8A435199BA81}" destId="{D057ED99-863F-4187-B5BA-2ACFD2951556}" srcOrd="0" destOrd="0" presId="urn:microsoft.com/office/officeart/2005/8/layout/hList1"/>
    <dgm:cxn modelId="{CFB44F21-14CC-4A4E-8AC0-33DC5B5BD4CE}" type="presOf" srcId="{AF4FC691-86AC-4197-A521-9C7BFC899BD4}" destId="{006AC5F2-17D8-45C2-9D31-458CFADCC38B}" srcOrd="0" destOrd="0" presId="urn:microsoft.com/office/officeart/2005/8/layout/hList1"/>
    <dgm:cxn modelId="{141BB436-350D-4354-8C29-62A0020299C7}" type="presOf" srcId="{72BD1207-459D-4FB5-8B8B-6532172BCC29}" destId="{4CD1C802-DE99-465D-AB32-09948426182F}" srcOrd="0" destOrd="0" presId="urn:microsoft.com/office/officeart/2005/8/layout/hList1"/>
    <dgm:cxn modelId="{562C1939-472D-42DC-B85E-048E84601E1D}" srcId="{9F1E7AF9-8EAE-4755-ABEA-AC39C4244FDE}" destId="{72BD1207-459D-4FB5-8B8B-6532172BCC29}" srcOrd="1" destOrd="0" parTransId="{721DDC8A-EFAE-433A-9931-399B161B6C1A}" sibTransId="{F87AEA1B-2A88-46E1-B75D-0C1DBB84BD2F}"/>
    <dgm:cxn modelId="{0D8FBD6A-703E-442C-8162-850677959DDC}" srcId="{9F1E7AF9-8EAE-4755-ABEA-AC39C4244FDE}" destId="{AC506533-0B93-42CC-8FB8-8A435199BA81}" srcOrd="0" destOrd="0" parTransId="{CEAA9F89-5826-4CEE-91AC-019F03C69F49}" sibTransId="{C9A86B58-8785-4907-88E3-FE44D0349CB3}"/>
    <dgm:cxn modelId="{29AE8E88-795B-440F-B147-C0252289FC64}" type="presOf" srcId="{7D037715-5D0F-4B4A-B1A1-83B132A1BC31}" destId="{E6E012C5-1487-4C1B-A39C-FAF23A015475}" srcOrd="0" destOrd="4" presId="urn:microsoft.com/office/officeart/2005/8/layout/hList1"/>
    <dgm:cxn modelId="{D343D58B-1D4F-484C-94E1-BA70A0C74985}" srcId="{72BD1207-459D-4FB5-8B8B-6532172BCC29}" destId="{AF4FC691-86AC-4197-A521-9C7BFC899BD4}" srcOrd="0" destOrd="0" parTransId="{25D5A303-4EB0-4DA2-969B-C8B3525D7C2C}" sibTransId="{B2C29555-306D-45A1-A650-3D6ADECBED5A}"/>
    <dgm:cxn modelId="{F4F821A8-4464-484A-B8E9-1938FC8324A3}" type="presOf" srcId="{CBCEC8DC-A700-4EE0-8E84-D8902EECDE06}" destId="{E6E012C5-1487-4C1B-A39C-FAF23A015475}" srcOrd="0" destOrd="2" presId="urn:microsoft.com/office/officeart/2005/8/layout/hList1"/>
    <dgm:cxn modelId="{377C34AB-6A10-435B-BA8E-4F3B8CA695BC}" srcId="{72BD1207-459D-4FB5-8B8B-6532172BCC29}" destId="{518DBEE7-2A58-4AF4-93D8-06CA21C88BB0}" srcOrd="1" destOrd="0" parTransId="{0A130920-7C6A-4304-A898-C71AC974D165}" sibTransId="{5BC3C71F-132D-4802-9A25-F5FC0F0AEC40}"/>
    <dgm:cxn modelId="{06CA0EC9-B38D-4DC3-BE63-97B97420FC5D}" type="presOf" srcId="{676C8172-0F91-4EDA-9EBD-4ADE3CC94882}" destId="{E6E012C5-1487-4C1B-A39C-FAF23A015475}" srcOrd="0" destOrd="1" presId="urn:microsoft.com/office/officeart/2005/8/layout/hList1"/>
    <dgm:cxn modelId="{326A1CD7-D50F-4773-80D3-F26CFABDD245}" srcId="{AC506533-0B93-42CC-8FB8-8A435199BA81}" destId="{1FE1CEE1-7B87-4145-A5E4-F318C0C2A9E7}" srcOrd="0" destOrd="0" parTransId="{9E3233FE-EE2E-40B7-ABB9-B4290C01AECC}" sibTransId="{4D46C6BD-5ECA-4548-A03B-FA1BB68D25C7}"/>
    <dgm:cxn modelId="{F2A08BD7-8705-4B17-AA45-4CEC609808F7}" srcId="{AC506533-0B93-42CC-8FB8-8A435199BA81}" destId="{7D037715-5D0F-4B4A-B1A1-83B132A1BC31}" srcOrd="4" destOrd="0" parTransId="{D3B413E6-D8F0-4EE9-9605-0DC1567A56C7}" sibTransId="{C69ED6A9-60FF-411A-AEED-9344BCD1AF59}"/>
    <dgm:cxn modelId="{C34D7BDB-3546-483A-81DE-BB9A61AF0BE3}" srcId="{AC506533-0B93-42CC-8FB8-8A435199BA81}" destId="{CBCEC8DC-A700-4EE0-8E84-D8902EECDE06}" srcOrd="2" destOrd="0" parTransId="{F8143428-8FA5-4BD9-9C66-9390CD4A469D}" sibTransId="{4C581ECA-9BDB-442F-B548-E977FA28E760}"/>
    <dgm:cxn modelId="{D79D8AED-AE00-41FB-AD3A-BFC6B9BBA8A7}" type="presOf" srcId="{9F1E7AF9-8EAE-4755-ABEA-AC39C4244FDE}" destId="{059CA664-913A-44FC-9612-F0A2A19A69C4}" srcOrd="0" destOrd="0" presId="urn:microsoft.com/office/officeart/2005/8/layout/hList1"/>
    <dgm:cxn modelId="{D9D35AF1-7CFB-4264-A382-96F02172A761}" srcId="{AC506533-0B93-42CC-8FB8-8A435199BA81}" destId="{676C8172-0F91-4EDA-9EBD-4ADE3CC94882}" srcOrd="1" destOrd="0" parTransId="{C7B2E502-D8B1-494B-8B7A-97D25E44EE97}" sibTransId="{3EA6CC82-5F37-452D-83B7-A6CC332A8BE4}"/>
    <dgm:cxn modelId="{9D39E0F3-D3CE-4ECC-B260-92465335BE5F}" type="presOf" srcId="{518DBEE7-2A58-4AF4-93D8-06CA21C88BB0}" destId="{006AC5F2-17D8-45C2-9D31-458CFADCC38B}" srcOrd="0" destOrd="1" presId="urn:microsoft.com/office/officeart/2005/8/layout/hList1"/>
    <dgm:cxn modelId="{3EBA90FE-47A7-4411-8E9A-344AC4C85A5A}" type="presOf" srcId="{1FE1CEE1-7B87-4145-A5E4-F318C0C2A9E7}" destId="{E6E012C5-1487-4C1B-A39C-FAF23A015475}" srcOrd="0" destOrd="0" presId="urn:microsoft.com/office/officeart/2005/8/layout/hList1"/>
    <dgm:cxn modelId="{9742CD14-4DA7-49CE-B6B3-61E433B5EC92}" type="presParOf" srcId="{059CA664-913A-44FC-9612-F0A2A19A69C4}" destId="{692720FD-8D57-45B7-9A5D-1B8089DCDEDF}" srcOrd="0" destOrd="0" presId="urn:microsoft.com/office/officeart/2005/8/layout/hList1"/>
    <dgm:cxn modelId="{75D0DF53-CEFE-47DF-910A-8F891EC4109F}" type="presParOf" srcId="{692720FD-8D57-45B7-9A5D-1B8089DCDEDF}" destId="{D057ED99-863F-4187-B5BA-2ACFD2951556}" srcOrd="0" destOrd="0" presId="urn:microsoft.com/office/officeart/2005/8/layout/hList1"/>
    <dgm:cxn modelId="{4A013DE7-AEDB-4B7F-96E3-54CC94B73EDB}" type="presParOf" srcId="{692720FD-8D57-45B7-9A5D-1B8089DCDEDF}" destId="{E6E012C5-1487-4C1B-A39C-FAF23A015475}" srcOrd="1" destOrd="0" presId="urn:microsoft.com/office/officeart/2005/8/layout/hList1"/>
    <dgm:cxn modelId="{3F4662C9-DF87-4716-99E1-2115DB0CE117}" type="presParOf" srcId="{059CA664-913A-44FC-9612-F0A2A19A69C4}" destId="{04AD394E-A71F-47D2-9689-55C1D2751C3D}" srcOrd="1" destOrd="0" presId="urn:microsoft.com/office/officeart/2005/8/layout/hList1"/>
    <dgm:cxn modelId="{005089C5-0218-44B9-A36A-3CFBA73B5CC0}" type="presParOf" srcId="{059CA664-913A-44FC-9612-F0A2A19A69C4}" destId="{386CFEFF-D60A-49D7-BEDC-BBE868ADFFE6}" srcOrd="2" destOrd="0" presId="urn:microsoft.com/office/officeart/2005/8/layout/hList1"/>
    <dgm:cxn modelId="{8DDE7A0A-1E18-4782-9641-128F31A700A9}" type="presParOf" srcId="{386CFEFF-D60A-49D7-BEDC-BBE868ADFFE6}" destId="{4CD1C802-DE99-465D-AB32-09948426182F}" srcOrd="0" destOrd="0" presId="urn:microsoft.com/office/officeart/2005/8/layout/hList1"/>
    <dgm:cxn modelId="{BA094B15-8D99-467B-925B-26B4F5D66AE0}" type="presParOf" srcId="{386CFEFF-D60A-49D7-BEDC-BBE868ADFFE6}" destId="{006AC5F2-17D8-45C2-9D31-458CFADCC38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162281D4-24D6-41AC-BABC-736D706E946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034D4BE9-A8AF-46A7-95DF-9C4C90410D59}">
      <dgm:prSet/>
      <dgm:spPr/>
      <dgm:t>
        <a:bodyPr/>
        <a:lstStyle/>
        <a:p>
          <a:r>
            <a:rPr lang="es-ES" b="0" i="0" dirty="0"/>
            <a:t>Reitera el principio de igualdad de trato</a:t>
          </a:r>
          <a:endParaRPr lang="es-ES" dirty="0"/>
        </a:p>
      </dgm:t>
    </dgm:pt>
    <dgm:pt modelId="{925CF6E6-7386-45FB-B134-D9B76393BF4E}" type="parTrans" cxnId="{6A2BAB69-D27A-4E80-80DB-512B9B421C7D}">
      <dgm:prSet/>
      <dgm:spPr/>
      <dgm:t>
        <a:bodyPr/>
        <a:lstStyle/>
        <a:p>
          <a:endParaRPr lang="es-ES"/>
        </a:p>
      </dgm:t>
    </dgm:pt>
    <dgm:pt modelId="{B428975A-6057-4FE6-BAD8-13FD3682B4FB}" type="sibTrans" cxnId="{6A2BAB69-D27A-4E80-80DB-512B9B421C7D}">
      <dgm:prSet/>
      <dgm:spPr/>
      <dgm:t>
        <a:bodyPr/>
        <a:lstStyle/>
        <a:p>
          <a:endParaRPr lang="es-ES"/>
        </a:p>
      </dgm:t>
    </dgm:pt>
    <dgm:pt modelId="{2018685F-305D-44C9-A7A2-044642FF336A}">
      <dgm:prSet/>
      <dgm:spPr/>
      <dgm:t>
        <a:bodyPr/>
        <a:lstStyle/>
        <a:p>
          <a:r>
            <a:rPr lang="es-ES" b="0" i="0" dirty="0"/>
            <a:t>Principio de proporcionalidad:</a:t>
          </a:r>
          <a:endParaRPr lang="es-ES" dirty="0"/>
        </a:p>
      </dgm:t>
    </dgm:pt>
    <dgm:pt modelId="{C1F2AED1-58A0-41CF-A659-9F210E29AA9E}" type="parTrans" cxnId="{C28E544B-6F64-4EAC-A401-78EDB7FECBEB}">
      <dgm:prSet/>
      <dgm:spPr/>
      <dgm:t>
        <a:bodyPr/>
        <a:lstStyle/>
        <a:p>
          <a:endParaRPr lang="es-ES"/>
        </a:p>
      </dgm:t>
    </dgm:pt>
    <dgm:pt modelId="{4D6FFFCD-C92F-45AF-AB16-702DB440CE8F}" type="sibTrans" cxnId="{C28E544B-6F64-4EAC-A401-78EDB7FECBEB}">
      <dgm:prSet/>
      <dgm:spPr/>
      <dgm:t>
        <a:bodyPr/>
        <a:lstStyle/>
        <a:p>
          <a:endParaRPr lang="es-ES"/>
        </a:p>
      </dgm:t>
    </dgm:pt>
    <dgm:pt modelId="{F08D77E1-F228-48A9-BADB-C3D6BCDE7C13}">
      <dgm:prSet/>
      <dgm:spPr/>
      <dgm:t>
        <a:bodyPr/>
        <a:lstStyle/>
        <a:p>
          <a:r>
            <a:rPr lang="es-ES" b="0" i="0" dirty="0"/>
            <a:t>Cuando </a:t>
          </a:r>
          <a:r>
            <a:rPr lang="es-ES" b="1" i="0" u="sng" dirty="0"/>
            <a:t>lo exija la finalidad o naturaleza de la retribución</a:t>
          </a:r>
          <a:endParaRPr lang="es-ES" b="1" u="sng" dirty="0"/>
        </a:p>
      </dgm:t>
    </dgm:pt>
    <dgm:pt modelId="{7BDF7D98-1E6A-423F-9CBD-936D92807F05}" type="parTrans" cxnId="{074632EC-575D-429F-8C19-3A14A2273E27}">
      <dgm:prSet/>
      <dgm:spPr/>
      <dgm:t>
        <a:bodyPr/>
        <a:lstStyle/>
        <a:p>
          <a:endParaRPr lang="es-ES"/>
        </a:p>
      </dgm:t>
    </dgm:pt>
    <dgm:pt modelId="{4A9DBB95-E1E8-4693-B653-366299AEA33F}" type="sibTrans" cxnId="{074632EC-575D-429F-8C19-3A14A2273E27}">
      <dgm:prSet/>
      <dgm:spPr/>
      <dgm:t>
        <a:bodyPr/>
        <a:lstStyle/>
        <a:p>
          <a:endParaRPr lang="es-ES"/>
        </a:p>
      </dgm:t>
    </dgm:pt>
    <dgm:pt modelId="{55317F96-72E6-4E4C-98BA-B4304A9CD50E}">
      <dgm:prSet/>
      <dgm:spPr/>
      <dgm:t>
        <a:bodyPr/>
        <a:lstStyle/>
        <a:p>
          <a:r>
            <a:rPr lang="es-ES" b="0" i="0" dirty="0"/>
            <a:t>Con </a:t>
          </a:r>
          <a:r>
            <a:rPr lang="es-ES" b="1" i="0" u="sng" dirty="0"/>
            <a:t>garantía de que no repercuta negativamente en el disfrute de los derechos relacionados con la maternidad y el cuidado</a:t>
          </a:r>
          <a:endParaRPr lang="es-ES" b="1" u="sng" dirty="0"/>
        </a:p>
      </dgm:t>
    </dgm:pt>
    <dgm:pt modelId="{62914BCC-D9BF-472A-A98E-B24D66930526}" type="parTrans" cxnId="{AB32DE6D-8605-4168-AFF1-3A40F2A6E35A}">
      <dgm:prSet/>
      <dgm:spPr/>
      <dgm:t>
        <a:bodyPr/>
        <a:lstStyle/>
        <a:p>
          <a:endParaRPr lang="es-ES"/>
        </a:p>
      </dgm:t>
    </dgm:pt>
    <dgm:pt modelId="{7E86E975-C5B1-481E-AF5D-AA1D010416F0}" type="sibTrans" cxnId="{AB32DE6D-8605-4168-AFF1-3A40F2A6E35A}">
      <dgm:prSet/>
      <dgm:spPr/>
      <dgm:t>
        <a:bodyPr/>
        <a:lstStyle/>
        <a:p>
          <a:endParaRPr lang="es-ES"/>
        </a:p>
      </dgm:t>
    </dgm:pt>
    <dgm:pt modelId="{FC067A10-D7BC-4D91-BCC2-80D1F3405BF0}" type="pres">
      <dgm:prSet presAssocID="{162281D4-24D6-41AC-BABC-736D706E9463}" presName="linear" presStyleCnt="0">
        <dgm:presLayoutVars>
          <dgm:animLvl val="lvl"/>
          <dgm:resizeHandles val="exact"/>
        </dgm:presLayoutVars>
      </dgm:prSet>
      <dgm:spPr/>
    </dgm:pt>
    <dgm:pt modelId="{062ADFA6-1218-4018-B2C3-990288EC38F1}" type="pres">
      <dgm:prSet presAssocID="{034D4BE9-A8AF-46A7-95DF-9C4C90410D59}" presName="parentText" presStyleLbl="node1" presStyleIdx="0" presStyleCnt="2">
        <dgm:presLayoutVars>
          <dgm:chMax val="0"/>
          <dgm:bulletEnabled val="1"/>
        </dgm:presLayoutVars>
      </dgm:prSet>
      <dgm:spPr/>
    </dgm:pt>
    <dgm:pt modelId="{2E14C954-BBFE-48D4-9279-6FCCAE2DB20D}" type="pres">
      <dgm:prSet presAssocID="{B428975A-6057-4FE6-BAD8-13FD3682B4FB}" presName="spacer" presStyleCnt="0"/>
      <dgm:spPr/>
    </dgm:pt>
    <dgm:pt modelId="{D582D70D-7B4E-40B9-A3E3-CC7F1F18F5C0}" type="pres">
      <dgm:prSet presAssocID="{2018685F-305D-44C9-A7A2-044642FF336A}" presName="parentText" presStyleLbl="node1" presStyleIdx="1" presStyleCnt="2">
        <dgm:presLayoutVars>
          <dgm:chMax val="0"/>
          <dgm:bulletEnabled val="1"/>
        </dgm:presLayoutVars>
      </dgm:prSet>
      <dgm:spPr/>
    </dgm:pt>
    <dgm:pt modelId="{F0E6B4D4-3A55-4627-88AA-801C58C19C89}" type="pres">
      <dgm:prSet presAssocID="{2018685F-305D-44C9-A7A2-044642FF336A}" presName="childText" presStyleLbl="revTx" presStyleIdx="0" presStyleCnt="1">
        <dgm:presLayoutVars>
          <dgm:bulletEnabled val="1"/>
        </dgm:presLayoutVars>
      </dgm:prSet>
      <dgm:spPr/>
    </dgm:pt>
  </dgm:ptLst>
  <dgm:cxnLst>
    <dgm:cxn modelId="{6A2BAB69-D27A-4E80-80DB-512B9B421C7D}" srcId="{162281D4-24D6-41AC-BABC-736D706E9463}" destId="{034D4BE9-A8AF-46A7-95DF-9C4C90410D59}" srcOrd="0" destOrd="0" parTransId="{925CF6E6-7386-45FB-B134-D9B76393BF4E}" sibTransId="{B428975A-6057-4FE6-BAD8-13FD3682B4FB}"/>
    <dgm:cxn modelId="{C28E544B-6F64-4EAC-A401-78EDB7FECBEB}" srcId="{162281D4-24D6-41AC-BABC-736D706E9463}" destId="{2018685F-305D-44C9-A7A2-044642FF336A}" srcOrd="1" destOrd="0" parTransId="{C1F2AED1-58A0-41CF-A659-9F210E29AA9E}" sibTransId="{4D6FFFCD-C92F-45AF-AB16-702DB440CE8F}"/>
    <dgm:cxn modelId="{AB32DE6D-8605-4168-AFF1-3A40F2A6E35A}" srcId="{2018685F-305D-44C9-A7A2-044642FF336A}" destId="{55317F96-72E6-4E4C-98BA-B4304A9CD50E}" srcOrd="1" destOrd="0" parTransId="{62914BCC-D9BF-472A-A98E-B24D66930526}" sibTransId="{7E86E975-C5B1-481E-AF5D-AA1D010416F0}"/>
    <dgm:cxn modelId="{D1CBE994-D194-41F0-B7C4-3246B323B37B}" type="presOf" srcId="{034D4BE9-A8AF-46A7-95DF-9C4C90410D59}" destId="{062ADFA6-1218-4018-B2C3-990288EC38F1}" srcOrd="0" destOrd="0" presId="urn:microsoft.com/office/officeart/2005/8/layout/vList2"/>
    <dgm:cxn modelId="{B8122FB1-6737-4A23-A8FD-E87CAC25824E}" type="presOf" srcId="{55317F96-72E6-4E4C-98BA-B4304A9CD50E}" destId="{F0E6B4D4-3A55-4627-88AA-801C58C19C89}" srcOrd="0" destOrd="1" presId="urn:microsoft.com/office/officeart/2005/8/layout/vList2"/>
    <dgm:cxn modelId="{0E29C0CF-56FA-471B-AECF-D590E591DABF}" type="presOf" srcId="{162281D4-24D6-41AC-BABC-736D706E9463}" destId="{FC067A10-D7BC-4D91-BCC2-80D1F3405BF0}" srcOrd="0" destOrd="0" presId="urn:microsoft.com/office/officeart/2005/8/layout/vList2"/>
    <dgm:cxn modelId="{8903C6D0-DEBF-4E07-B509-49465072EB7F}" type="presOf" srcId="{F08D77E1-F228-48A9-BADB-C3D6BCDE7C13}" destId="{F0E6B4D4-3A55-4627-88AA-801C58C19C89}" srcOrd="0" destOrd="0" presId="urn:microsoft.com/office/officeart/2005/8/layout/vList2"/>
    <dgm:cxn modelId="{39C423E7-2432-4E7D-8DBD-FE0374468143}" type="presOf" srcId="{2018685F-305D-44C9-A7A2-044642FF336A}" destId="{D582D70D-7B4E-40B9-A3E3-CC7F1F18F5C0}" srcOrd="0" destOrd="0" presId="urn:microsoft.com/office/officeart/2005/8/layout/vList2"/>
    <dgm:cxn modelId="{074632EC-575D-429F-8C19-3A14A2273E27}" srcId="{2018685F-305D-44C9-A7A2-044642FF336A}" destId="{F08D77E1-F228-48A9-BADB-C3D6BCDE7C13}" srcOrd="0" destOrd="0" parTransId="{7BDF7D98-1E6A-423F-9CBD-936D92807F05}" sibTransId="{4A9DBB95-E1E8-4693-B653-366299AEA33F}"/>
    <dgm:cxn modelId="{437DCE17-D850-4900-8CA4-4D076427DDD4}" type="presParOf" srcId="{FC067A10-D7BC-4D91-BCC2-80D1F3405BF0}" destId="{062ADFA6-1218-4018-B2C3-990288EC38F1}" srcOrd="0" destOrd="0" presId="urn:microsoft.com/office/officeart/2005/8/layout/vList2"/>
    <dgm:cxn modelId="{7C51B30E-92D4-45BB-B920-112A38B6B2AF}" type="presParOf" srcId="{FC067A10-D7BC-4D91-BCC2-80D1F3405BF0}" destId="{2E14C954-BBFE-48D4-9279-6FCCAE2DB20D}" srcOrd="1" destOrd="0" presId="urn:microsoft.com/office/officeart/2005/8/layout/vList2"/>
    <dgm:cxn modelId="{F7DA6390-C8C5-48A5-9F1A-34E1A9BBA281}" type="presParOf" srcId="{FC067A10-D7BC-4D91-BCC2-80D1F3405BF0}" destId="{D582D70D-7B4E-40B9-A3E3-CC7F1F18F5C0}" srcOrd="2" destOrd="0" presId="urn:microsoft.com/office/officeart/2005/8/layout/vList2"/>
    <dgm:cxn modelId="{FB3544BC-C319-43D6-957E-EDE60E62B039}" type="presParOf" srcId="{FC067A10-D7BC-4D91-BCC2-80D1F3405BF0}" destId="{F0E6B4D4-3A55-4627-88AA-801C58C19C8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25B5A1E-3AB5-4D68-9BFD-178F416A866E}"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ES"/>
        </a:p>
      </dgm:t>
    </dgm:pt>
    <dgm:pt modelId="{6C8FD203-74EB-4D41-8319-120E31F8F387}">
      <dgm:prSet/>
      <dgm:spPr/>
      <dgm:t>
        <a:bodyPr/>
        <a:lstStyle/>
        <a:p>
          <a:r>
            <a:rPr lang="es-ES" dirty="0"/>
            <a:t>No se aplica el principio de proporcionalidad, sino el de igualdad, a un plus extrasalarial</a:t>
          </a:r>
        </a:p>
      </dgm:t>
    </dgm:pt>
    <dgm:pt modelId="{932A03B1-13CF-4D39-B9CF-255ECF1A81F2}" type="parTrans" cxnId="{88E4857F-11FB-43F1-8988-1BF393197ECF}">
      <dgm:prSet/>
      <dgm:spPr/>
      <dgm:t>
        <a:bodyPr/>
        <a:lstStyle/>
        <a:p>
          <a:endParaRPr lang="es-ES"/>
        </a:p>
      </dgm:t>
    </dgm:pt>
    <dgm:pt modelId="{2F8D6419-63C2-429A-AB5C-79739727B371}" type="sibTrans" cxnId="{88E4857F-11FB-43F1-8988-1BF393197ECF}">
      <dgm:prSet/>
      <dgm:spPr/>
      <dgm:t>
        <a:bodyPr/>
        <a:lstStyle/>
        <a:p>
          <a:endParaRPr lang="es-ES"/>
        </a:p>
      </dgm:t>
    </dgm:pt>
    <dgm:pt modelId="{3A331E7A-35F1-4E53-8077-19A45395F80B}">
      <dgm:prSet/>
      <dgm:spPr/>
      <dgm:t>
        <a:bodyPr/>
        <a:lstStyle/>
        <a:p>
          <a:r>
            <a:rPr lang="es-ES" u="sng">
              <a:hlinkClick xmlns:r="http://schemas.openxmlformats.org/officeDocument/2006/relationships" r:id="rId1"/>
            </a:rPr>
            <a:t>https://www.laboral-social.com/no-cabe-reducir-plus-quebranto-moneda-en-funcion-jornada-realizada.html</a:t>
          </a:r>
          <a:endParaRPr lang="es-ES"/>
        </a:p>
      </dgm:t>
    </dgm:pt>
    <dgm:pt modelId="{27246CF7-374A-412D-9032-FCFCBBF83EF2}" type="parTrans" cxnId="{16D76AA8-A8C3-4330-9263-02C8303C7E28}">
      <dgm:prSet/>
      <dgm:spPr/>
      <dgm:t>
        <a:bodyPr/>
        <a:lstStyle/>
        <a:p>
          <a:endParaRPr lang="es-ES"/>
        </a:p>
      </dgm:t>
    </dgm:pt>
    <dgm:pt modelId="{C4C4E3A8-7079-4BBA-83F0-2D84DF585F66}" type="sibTrans" cxnId="{16D76AA8-A8C3-4330-9263-02C8303C7E28}">
      <dgm:prSet/>
      <dgm:spPr/>
      <dgm:t>
        <a:bodyPr/>
        <a:lstStyle/>
        <a:p>
          <a:endParaRPr lang="es-ES"/>
        </a:p>
      </dgm:t>
    </dgm:pt>
    <dgm:pt modelId="{EF938877-AA9F-48A9-AD32-BBB3DFEC2B52}" type="pres">
      <dgm:prSet presAssocID="{825B5A1E-3AB5-4D68-9BFD-178F416A866E}" presName="Name0" presStyleCnt="0">
        <dgm:presLayoutVars>
          <dgm:chMax val="7"/>
          <dgm:dir/>
          <dgm:animLvl val="lvl"/>
          <dgm:resizeHandles val="exact"/>
        </dgm:presLayoutVars>
      </dgm:prSet>
      <dgm:spPr/>
    </dgm:pt>
    <dgm:pt modelId="{D0D666FB-8173-4479-891D-2730A33FB6F5}" type="pres">
      <dgm:prSet presAssocID="{6C8FD203-74EB-4D41-8319-120E31F8F387}" presName="circle1" presStyleLbl="node1" presStyleIdx="0" presStyleCnt="2"/>
      <dgm:spPr/>
    </dgm:pt>
    <dgm:pt modelId="{C5882171-F2C6-4DCE-894B-750D2462F502}" type="pres">
      <dgm:prSet presAssocID="{6C8FD203-74EB-4D41-8319-120E31F8F387}" presName="space" presStyleCnt="0"/>
      <dgm:spPr/>
    </dgm:pt>
    <dgm:pt modelId="{CA957E46-73CD-4CA4-B1BF-0A2000EB2825}" type="pres">
      <dgm:prSet presAssocID="{6C8FD203-74EB-4D41-8319-120E31F8F387}" presName="rect1" presStyleLbl="alignAcc1" presStyleIdx="0" presStyleCnt="2"/>
      <dgm:spPr/>
    </dgm:pt>
    <dgm:pt modelId="{B2D68AB6-93AC-43FA-A937-2EA3EFEE94C8}" type="pres">
      <dgm:prSet presAssocID="{3A331E7A-35F1-4E53-8077-19A45395F80B}" presName="vertSpace2" presStyleLbl="node1" presStyleIdx="0" presStyleCnt="2"/>
      <dgm:spPr/>
    </dgm:pt>
    <dgm:pt modelId="{6B6561D8-6708-467E-8D8F-65130B14B14C}" type="pres">
      <dgm:prSet presAssocID="{3A331E7A-35F1-4E53-8077-19A45395F80B}" presName="circle2" presStyleLbl="node1" presStyleIdx="1" presStyleCnt="2"/>
      <dgm:spPr/>
    </dgm:pt>
    <dgm:pt modelId="{6EE7061E-708E-494B-AD93-58049602792E}" type="pres">
      <dgm:prSet presAssocID="{3A331E7A-35F1-4E53-8077-19A45395F80B}" presName="rect2" presStyleLbl="alignAcc1" presStyleIdx="1" presStyleCnt="2"/>
      <dgm:spPr/>
    </dgm:pt>
    <dgm:pt modelId="{1E4C5058-DBEE-4C6D-A34A-863A06AE22F5}" type="pres">
      <dgm:prSet presAssocID="{6C8FD203-74EB-4D41-8319-120E31F8F387}" presName="rect1ParTxNoCh" presStyleLbl="alignAcc1" presStyleIdx="1" presStyleCnt="2">
        <dgm:presLayoutVars>
          <dgm:chMax val="1"/>
          <dgm:bulletEnabled val="1"/>
        </dgm:presLayoutVars>
      </dgm:prSet>
      <dgm:spPr/>
    </dgm:pt>
    <dgm:pt modelId="{8F470620-3A44-4EAB-A750-6EDFDBEEBFA6}" type="pres">
      <dgm:prSet presAssocID="{3A331E7A-35F1-4E53-8077-19A45395F80B}" presName="rect2ParTxNoCh" presStyleLbl="alignAcc1" presStyleIdx="1" presStyleCnt="2">
        <dgm:presLayoutVars>
          <dgm:chMax val="1"/>
          <dgm:bulletEnabled val="1"/>
        </dgm:presLayoutVars>
      </dgm:prSet>
      <dgm:spPr/>
    </dgm:pt>
  </dgm:ptLst>
  <dgm:cxnLst>
    <dgm:cxn modelId="{9F41C109-3109-4B05-BC36-66001899BBB6}" type="presOf" srcId="{6C8FD203-74EB-4D41-8319-120E31F8F387}" destId="{1E4C5058-DBEE-4C6D-A34A-863A06AE22F5}" srcOrd="1" destOrd="0" presId="urn:microsoft.com/office/officeart/2005/8/layout/target3"/>
    <dgm:cxn modelId="{9632701E-ADBD-46E1-8A7B-61D793CFCDC0}" type="presOf" srcId="{3A331E7A-35F1-4E53-8077-19A45395F80B}" destId="{6EE7061E-708E-494B-AD93-58049602792E}" srcOrd="0" destOrd="0" presId="urn:microsoft.com/office/officeart/2005/8/layout/target3"/>
    <dgm:cxn modelId="{AB079D27-73C6-4308-868C-0145EE671C68}" type="presOf" srcId="{6C8FD203-74EB-4D41-8319-120E31F8F387}" destId="{CA957E46-73CD-4CA4-B1BF-0A2000EB2825}" srcOrd="0" destOrd="0" presId="urn:microsoft.com/office/officeart/2005/8/layout/target3"/>
    <dgm:cxn modelId="{F2F92F28-7A79-4054-ABAC-0205E6FFBB9F}" type="presOf" srcId="{3A331E7A-35F1-4E53-8077-19A45395F80B}" destId="{8F470620-3A44-4EAB-A750-6EDFDBEEBFA6}" srcOrd="1" destOrd="0" presId="urn:microsoft.com/office/officeart/2005/8/layout/target3"/>
    <dgm:cxn modelId="{BF3A5C77-EB01-4DA9-92A6-AFD3A1756FCE}" type="presOf" srcId="{825B5A1E-3AB5-4D68-9BFD-178F416A866E}" destId="{EF938877-AA9F-48A9-AD32-BBB3DFEC2B52}" srcOrd="0" destOrd="0" presId="urn:microsoft.com/office/officeart/2005/8/layout/target3"/>
    <dgm:cxn modelId="{88E4857F-11FB-43F1-8988-1BF393197ECF}" srcId="{825B5A1E-3AB5-4D68-9BFD-178F416A866E}" destId="{6C8FD203-74EB-4D41-8319-120E31F8F387}" srcOrd="0" destOrd="0" parTransId="{932A03B1-13CF-4D39-B9CF-255ECF1A81F2}" sibTransId="{2F8D6419-63C2-429A-AB5C-79739727B371}"/>
    <dgm:cxn modelId="{16D76AA8-A8C3-4330-9263-02C8303C7E28}" srcId="{825B5A1E-3AB5-4D68-9BFD-178F416A866E}" destId="{3A331E7A-35F1-4E53-8077-19A45395F80B}" srcOrd="1" destOrd="0" parTransId="{27246CF7-374A-412D-9032-FCFCBBF83EF2}" sibTransId="{C4C4E3A8-7079-4BBA-83F0-2D84DF585F66}"/>
    <dgm:cxn modelId="{741DABE7-4280-4156-8FE0-9E41818ACA4D}" type="presParOf" srcId="{EF938877-AA9F-48A9-AD32-BBB3DFEC2B52}" destId="{D0D666FB-8173-4479-891D-2730A33FB6F5}" srcOrd="0" destOrd="0" presId="urn:microsoft.com/office/officeart/2005/8/layout/target3"/>
    <dgm:cxn modelId="{B15F9389-9A50-4D21-B20B-EC2A9D591A6D}" type="presParOf" srcId="{EF938877-AA9F-48A9-AD32-BBB3DFEC2B52}" destId="{C5882171-F2C6-4DCE-894B-750D2462F502}" srcOrd="1" destOrd="0" presId="urn:microsoft.com/office/officeart/2005/8/layout/target3"/>
    <dgm:cxn modelId="{4BB8CF46-9E01-461E-AD53-CA0A80E346DA}" type="presParOf" srcId="{EF938877-AA9F-48A9-AD32-BBB3DFEC2B52}" destId="{CA957E46-73CD-4CA4-B1BF-0A2000EB2825}" srcOrd="2" destOrd="0" presId="urn:microsoft.com/office/officeart/2005/8/layout/target3"/>
    <dgm:cxn modelId="{C6510BA3-3F00-421B-B620-23DFB7ABC07D}" type="presParOf" srcId="{EF938877-AA9F-48A9-AD32-BBB3DFEC2B52}" destId="{B2D68AB6-93AC-43FA-A937-2EA3EFEE94C8}" srcOrd="3" destOrd="0" presId="urn:microsoft.com/office/officeart/2005/8/layout/target3"/>
    <dgm:cxn modelId="{517F92D6-01CF-400F-BB89-1BAB9B32EAE1}" type="presParOf" srcId="{EF938877-AA9F-48A9-AD32-BBB3DFEC2B52}" destId="{6B6561D8-6708-467E-8D8F-65130B14B14C}" srcOrd="4" destOrd="0" presId="urn:microsoft.com/office/officeart/2005/8/layout/target3"/>
    <dgm:cxn modelId="{DA38109B-9400-494A-AAF6-48E24F143308}" type="presParOf" srcId="{EF938877-AA9F-48A9-AD32-BBB3DFEC2B52}" destId="{6EE7061E-708E-494B-AD93-58049602792E}" srcOrd="5" destOrd="0" presId="urn:microsoft.com/office/officeart/2005/8/layout/target3"/>
    <dgm:cxn modelId="{39B90526-F280-4F33-868A-AD9C17F6D4DA}" type="presParOf" srcId="{EF938877-AA9F-48A9-AD32-BBB3DFEC2B52}" destId="{1E4C5058-DBEE-4C6D-A34A-863A06AE22F5}" srcOrd="6" destOrd="0" presId="urn:microsoft.com/office/officeart/2005/8/layout/target3"/>
    <dgm:cxn modelId="{3023727D-0AF3-418A-A3C5-6D4CFB4A25E8}" type="presParOf" srcId="{EF938877-AA9F-48A9-AD32-BBB3DFEC2B52}" destId="{8F470620-3A44-4EAB-A750-6EDFDBEEBFA6}"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CA168611-6E57-4BFC-8375-898CEE42BD58}"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0D5F9156-37EE-4656-ADA4-64426C1D8C40}">
      <dgm:prSet custT="1"/>
      <dgm:spPr/>
      <dgm:t>
        <a:bodyPr/>
        <a:lstStyle/>
        <a:p>
          <a:r>
            <a:rPr lang="es-ES" sz="1800" dirty="0"/>
            <a:t>DOCTRINA TJUE</a:t>
          </a:r>
        </a:p>
      </dgm:t>
    </dgm:pt>
    <dgm:pt modelId="{222C1118-C1EF-4816-A139-C81F8967DBB9}" type="parTrans" cxnId="{C14D9DC3-EC9C-4ABE-A454-1DD6BEEC0C51}">
      <dgm:prSet/>
      <dgm:spPr/>
      <dgm:t>
        <a:bodyPr/>
        <a:lstStyle/>
        <a:p>
          <a:endParaRPr lang="es-ES"/>
        </a:p>
      </dgm:t>
    </dgm:pt>
    <dgm:pt modelId="{680B881F-77FC-4767-A0A6-F33BA0271D05}" type="sibTrans" cxnId="{C14D9DC3-EC9C-4ABE-A454-1DD6BEEC0C51}">
      <dgm:prSet/>
      <dgm:spPr/>
      <dgm:t>
        <a:bodyPr/>
        <a:lstStyle/>
        <a:p>
          <a:endParaRPr lang="es-ES"/>
        </a:p>
      </dgm:t>
    </dgm:pt>
    <dgm:pt modelId="{B0695DA1-2118-4421-AE14-6CC07AE7E311}">
      <dgm:prSet custT="1"/>
      <dgm:spPr/>
      <dgm:t>
        <a:bodyPr/>
        <a:lstStyle/>
        <a:p>
          <a:r>
            <a:rPr lang="es-ES" sz="1800" dirty="0"/>
            <a:t>TJUE 20-10-2011, </a:t>
          </a:r>
          <a:r>
            <a:rPr lang="es-ES" sz="1800" i="1" dirty="0"/>
            <a:t>asunto </a:t>
          </a:r>
          <a:r>
            <a:rPr lang="es-ES" sz="1800" i="1" dirty="0" err="1"/>
            <a:t>Brachner</a:t>
          </a:r>
          <a:r>
            <a:rPr lang="es-ES" sz="1800" dirty="0"/>
            <a:t>, C-123/10; TJUE 22-11-12, </a:t>
          </a:r>
          <a:r>
            <a:rPr lang="es-ES" sz="1800" i="1" dirty="0"/>
            <a:t>asunto </a:t>
          </a:r>
          <a:r>
            <a:rPr lang="es-ES" sz="1800" i="1" dirty="0" err="1"/>
            <a:t>Elbal</a:t>
          </a:r>
          <a:r>
            <a:rPr lang="es-ES" sz="1800" i="1" dirty="0"/>
            <a:t> Moreno, </a:t>
          </a:r>
          <a:r>
            <a:rPr lang="es-ES" sz="1800" dirty="0"/>
            <a:t>C-385/11; TJUE 9-11-17, </a:t>
          </a:r>
          <a:r>
            <a:rPr lang="es-ES" sz="1800" i="1" dirty="0"/>
            <a:t>asunto Espadas Recio, </a:t>
          </a:r>
          <a:r>
            <a:rPr lang="es-ES" sz="1800" dirty="0"/>
            <a:t>C-98/15; y TJUE 8-5-19, </a:t>
          </a:r>
          <a:r>
            <a:rPr lang="es-ES" sz="1800" i="1" dirty="0"/>
            <a:t>asunto Villar </a:t>
          </a:r>
          <a:r>
            <a:rPr lang="es-ES" sz="1800" i="1" dirty="0" err="1"/>
            <a:t>Láiz</a:t>
          </a:r>
          <a:r>
            <a:rPr lang="es-ES" sz="1800" dirty="0"/>
            <a:t> C-161/18.</a:t>
          </a:r>
        </a:p>
      </dgm:t>
    </dgm:pt>
    <dgm:pt modelId="{34585569-6BD2-42B0-850B-259B008158C9}" type="parTrans" cxnId="{6444A497-611D-422B-BFA3-1FB1B6EDC547}">
      <dgm:prSet/>
      <dgm:spPr/>
      <dgm:t>
        <a:bodyPr/>
        <a:lstStyle/>
        <a:p>
          <a:endParaRPr lang="es-ES"/>
        </a:p>
      </dgm:t>
    </dgm:pt>
    <dgm:pt modelId="{898A1357-01B2-4B93-B31E-1223E7A14D85}" type="sibTrans" cxnId="{6444A497-611D-422B-BFA3-1FB1B6EDC547}">
      <dgm:prSet/>
      <dgm:spPr/>
      <dgm:t>
        <a:bodyPr/>
        <a:lstStyle/>
        <a:p>
          <a:endParaRPr lang="es-ES"/>
        </a:p>
      </dgm:t>
    </dgm:pt>
    <dgm:pt modelId="{0A781096-1010-4903-BF98-B1ED06619CF6}">
      <dgm:prSet custT="1"/>
      <dgm:spPr/>
      <dgm:t>
        <a:bodyPr/>
        <a:lstStyle/>
        <a:p>
          <a:r>
            <a:rPr lang="es-ES" sz="1800" dirty="0"/>
            <a:t>Sobre las </a:t>
          </a:r>
          <a:r>
            <a:rPr lang="es-ES" sz="1800" b="1" dirty="0"/>
            <a:t>dificultades de la prueba estadística, si no hay datos fehacientes</a:t>
          </a:r>
          <a:r>
            <a:rPr lang="es-ES" sz="1800" dirty="0"/>
            <a:t>, TJUE 14-4-15, </a:t>
          </a:r>
          <a:r>
            <a:rPr lang="es-ES" sz="1800" i="1" dirty="0"/>
            <a:t>asunto </a:t>
          </a:r>
          <a:r>
            <a:rPr lang="es-ES" sz="1800" i="1" dirty="0" err="1"/>
            <a:t>Cachaldora</a:t>
          </a:r>
          <a:r>
            <a:rPr lang="es-ES" sz="1800" i="1" dirty="0"/>
            <a:t> Fernández</a:t>
          </a:r>
          <a:r>
            <a:rPr lang="es-ES" sz="1800" dirty="0"/>
            <a:t> C-527/13.</a:t>
          </a:r>
        </a:p>
      </dgm:t>
    </dgm:pt>
    <dgm:pt modelId="{9A1BED50-6239-459A-8581-F449DD4BB265}" type="parTrans" cxnId="{D707DF46-D67A-4F5E-B1C4-9D5C4FCE62E7}">
      <dgm:prSet/>
      <dgm:spPr/>
      <dgm:t>
        <a:bodyPr/>
        <a:lstStyle/>
        <a:p>
          <a:endParaRPr lang="es-ES"/>
        </a:p>
      </dgm:t>
    </dgm:pt>
    <dgm:pt modelId="{E05C2BF1-4307-4482-86F4-F1E88F58411C}" type="sibTrans" cxnId="{D707DF46-D67A-4F5E-B1C4-9D5C4FCE62E7}">
      <dgm:prSet/>
      <dgm:spPr/>
      <dgm:t>
        <a:bodyPr/>
        <a:lstStyle/>
        <a:p>
          <a:endParaRPr lang="es-ES"/>
        </a:p>
      </dgm:t>
    </dgm:pt>
    <dgm:pt modelId="{4596F69F-3952-49FE-BB29-DCFB73232F19}">
      <dgm:prSet custT="1"/>
      <dgm:spPr/>
      <dgm:t>
        <a:bodyPr/>
        <a:lstStyle/>
        <a:p>
          <a:r>
            <a:rPr lang="es-ES" sz="1800" dirty="0"/>
            <a:t>DOCTRINA CONSTITUCIONAL</a:t>
          </a:r>
        </a:p>
      </dgm:t>
    </dgm:pt>
    <dgm:pt modelId="{56EDC5F9-5C66-43F5-A8C1-B550D36BFEFD}" type="parTrans" cxnId="{06A79533-8914-477E-A398-0F1913C68B1B}">
      <dgm:prSet/>
      <dgm:spPr/>
      <dgm:t>
        <a:bodyPr/>
        <a:lstStyle/>
        <a:p>
          <a:endParaRPr lang="es-ES"/>
        </a:p>
      </dgm:t>
    </dgm:pt>
    <dgm:pt modelId="{A6998DD8-4828-4C0A-BEBD-BA3BDC96DD6D}" type="sibTrans" cxnId="{06A79533-8914-477E-A398-0F1913C68B1B}">
      <dgm:prSet/>
      <dgm:spPr/>
      <dgm:t>
        <a:bodyPr/>
        <a:lstStyle/>
        <a:p>
          <a:endParaRPr lang="es-ES"/>
        </a:p>
      </dgm:t>
    </dgm:pt>
    <dgm:pt modelId="{D7BCBF69-40CE-4FC6-B430-64063F81EA6F}">
      <dgm:prSet custT="1"/>
      <dgm:spPr/>
      <dgm:t>
        <a:bodyPr/>
        <a:lstStyle/>
        <a:p>
          <a:r>
            <a:rPr lang="es-ES" sz="1800" dirty="0" err="1"/>
            <a:t>TCo</a:t>
          </a:r>
          <a:r>
            <a:rPr lang="es-ES" sz="1800" dirty="0"/>
            <a:t> 253/2004; </a:t>
          </a:r>
          <a:r>
            <a:rPr lang="es-ES" sz="1800" dirty="0" err="1"/>
            <a:t>TCo</a:t>
          </a:r>
          <a:r>
            <a:rPr lang="es-ES" sz="1800" dirty="0"/>
            <a:t> 61/2013; </a:t>
          </a:r>
          <a:r>
            <a:rPr lang="es-ES" sz="1800" dirty="0" err="1"/>
            <a:t>TCo</a:t>
          </a:r>
          <a:r>
            <a:rPr lang="es-ES" sz="1800" dirty="0"/>
            <a:t> 66/2014; </a:t>
          </a:r>
        </a:p>
      </dgm:t>
    </dgm:pt>
    <dgm:pt modelId="{AF2DDDD7-0958-4033-A5E3-31A9EE34DA00}" type="parTrans" cxnId="{9C232191-C892-4EC9-9E4B-DD75527B64B2}">
      <dgm:prSet/>
      <dgm:spPr/>
      <dgm:t>
        <a:bodyPr/>
        <a:lstStyle/>
        <a:p>
          <a:endParaRPr lang="es-ES"/>
        </a:p>
      </dgm:t>
    </dgm:pt>
    <dgm:pt modelId="{CC8A98C0-949A-401C-B289-0EACE640BD5E}" type="sibTrans" cxnId="{9C232191-C892-4EC9-9E4B-DD75527B64B2}">
      <dgm:prSet/>
      <dgm:spPr/>
      <dgm:t>
        <a:bodyPr/>
        <a:lstStyle/>
        <a:p>
          <a:endParaRPr lang="es-ES"/>
        </a:p>
      </dgm:t>
    </dgm:pt>
    <dgm:pt modelId="{5116162B-F1D6-44FF-ADA1-04D9A711B986}">
      <dgm:prSet custT="1"/>
      <dgm:spPr/>
      <dgm:t>
        <a:bodyPr/>
        <a:lstStyle/>
        <a:p>
          <a:r>
            <a:rPr lang="es-ES" sz="1800" dirty="0" err="1"/>
            <a:t>TCo</a:t>
          </a:r>
          <a:r>
            <a:rPr lang="es-ES" sz="1800" dirty="0"/>
            <a:t> 162/2016; y </a:t>
          </a:r>
          <a:r>
            <a:rPr lang="es-ES" sz="1800" dirty="0" err="1"/>
            <a:t>TCo</a:t>
          </a:r>
          <a:r>
            <a:rPr lang="es-ES" sz="1800" dirty="0"/>
            <a:t> 2/2017; </a:t>
          </a:r>
        </a:p>
      </dgm:t>
    </dgm:pt>
    <dgm:pt modelId="{BF148E7A-F19E-4EFD-BC90-582DA57538D0}" type="parTrans" cxnId="{1BC0820F-4D62-4193-8868-3E6535904537}">
      <dgm:prSet/>
      <dgm:spPr/>
      <dgm:t>
        <a:bodyPr/>
        <a:lstStyle/>
        <a:p>
          <a:endParaRPr lang="es-ES"/>
        </a:p>
      </dgm:t>
    </dgm:pt>
    <dgm:pt modelId="{9E2C731D-6EFA-408D-943A-6F33792A6B7C}" type="sibTrans" cxnId="{1BC0820F-4D62-4193-8868-3E6535904537}">
      <dgm:prSet/>
      <dgm:spPr/>
      <dgm:t>
        <a:bodyPr/>
        <a:lstStyle/>
        <a:p>
          <a:endParaRPr lang="es-ES"/>
        </a:p>
      </dgm:t>
    </dgm:pt>
    <dgm:pt modelId="{BAB47E32-7031-4174-A205-17F5CE43CDB6}">
      <dgm:prSet custT="1"/>
      <dgm:spPr/>
      <dgm:t>
        <a:bodyPr/>
        <a:lstStyle/>
        <a:p>
          <a:r>
            <a:rPr lang="es-ES" sz="1800" dirty="0" err="1"/>
            <a:t>TCo</a:t>
          </a:r>
          <a:r>
            <a:rPr lang="es-ES" sz="1800" dirty="0"/>
            <a:t> 91/2019: </a:t>
          </a:r>
          <a:r>
            <a:rPr lang="es-ES" sz="1800" b="1" dirty="0"/>
            <a:t>inconstitucionalidad coeficiente de parcialidad aplicado a la pensión de jubilación</a:t>
          </a:r>
        </a:p>
      </dgm:t>
    </dgm:pt>
    <dgm:pt modelId="{D04417A1-6F2C-4582-A5F7-09172C4510B9}" type="parTrans" cxnId="{E13F2D6C-89A8-47E0-AE93-AEE8264B42D6}">
      <dgm:prSet/>
      <dgm:spPr/>
      <dgm:t>
        <a:bodyPr/>
        <a:lstStyle/>
        <a:p>
          <a:endParaRPr lang="es-ES"/>
        </a:p>
      </dgm:t>
    </dgm:pt>
    <dgm:pt modelId="{6B802FEF-E736-453F-86F4-97791A5EEFD9}" type="sibTrans" cxnId="{E13F2D6C-89A8-47E0-AE93-AEE8264B42D6}">
      <dgm:prSet/>
      <dgm:spPr/>
      <dgm:t>
        <a:bodyPr/>
        <a:lstStyle/>
        <a:p>
          <a:endParaRPr lang="es-ES"/>
        </a:p>
      </dgm:t>
    </dgm:pt>
    <dgm:pt modelId="{AF0B714B-5CD0-4627-9A70-4C219131B6E0}">
      <dgm:prSet custT="1"/>
      <dgm:spPr/>
      <dgm:t>
        <a:bodyPr/>
        <a:lstStyle/>
        <a:p>
          <a:r>
            <a:rPr lang="es-ES" sz="1800" dirty="0"/>
            <a:t>TS 27-12-16 (Rec.3132/15)</a:t>
          </a:r>
        </a:p>
      </dgm:t>
    </dgm:pt>
    <dgm:pt modelId="{0F1791CB-061C-4CBD-8248-1A0940CD12B4}" type="parTrans" cxnId="{13CD1325-832B-46BE-838F-64BA783FE654}">
      <dgm:prSet/>
      <dgm:spPr/>
      <dgm:t>
        <a:bodyPr/>
        <a:lstStyle/>
        <a:p>
          <a:endParaRPr lang="es-ES"/>
        </a:p>
      </dgm:t>
    </dgm:pt>
    <dgm:pt modelId="{1E06829F-33E4-4CF2-B70A-D74A9F5F7BC1}" type="sibTrans" cxnId="{13CD1325-832B-46BE-838F-64BA783FE654}">
      <dgm:prSet/>
      <dgm:spPr/>
      <dgm:t>
        <a:bodyPr/>
        <a:lstStyle/>
        <a:p>
          <a:endParaRPr lang="es-ES"/>
        </a:p>
      </dgm:t>
    </dgm:pt>
    <dgm:pt modelId="{61161D2E-B202-4E37-8B6F-74E6D50F2978}">
      <dgm:prSet custT="1"/>
      <dgm:spPr/>
      <dgm:t>
        <a:bodyPr/>
        <a:lstStyle/>
        <a:p>
          <a:r>
            <a:rPr lang="es-ES" sz="1800" dirty="0"/>
            <a:t>Repercusión de la parcialidad sobre la duración e importe de la prestación por </a:t>
          </a:r>
          <a:r>
            <a:rPr lang="es-ES" sz="1800" b="1" dirty="0"/>
            <a:t>desempleo</a:t>
          </a:r>
        </a:p>
      </dgm:t>
    </dgm:pt>
    <dgm:pt modelId="{C60F6083-18E9-4984-9792-FA7160B8C09A}" type="parTrans" cxnId="{33250375-051D-424A-BB47-5A9368A2322C}">
      <dgm:prSet/>
      <dgm:spPr/>
      <dgm:t>
        <a:bodyPr/>
        <a:lstStyle/>
        <a:p>
          <a:endParaRPr lang="es-ES"/>
        </a:p>
      </dgm:t>
    </dgm:pt>
    <dgm:pt modelId="{560EAF9A-2940-48A7-B61A-B5AA48B47DCE}" type="sibTrans" cxnId="{33250375-051D-424A-BB47-5A9368A2322C}">
      <dgm:prSet/>
      <dgm:spPr/>
      <dgm:t>
        <a:bodyPr/>
        <a:lstStyle/>
        <a:p>
          <a:endParaRPr lang="es-ES"/>
        </a:p>
      </dgm:t>
    </dgm:pt>
    <dgm:pt modelId="{56D2D4A3-5C2E-46A2-BF64-D8125C9D1D52}">
      <dgm:prSet custT="1"/>
      <dgm:spPr/>
      <dgm:t>
        <a:bodyPr/>
        <a:lstStyle/>
        <a:p>
          <a:r>
            <a:rPr lang="es-ES" sz="1800" b="1" u="sng" dirty="0" err="1"/>
            <a:t>TCo</a:t>
          </a:r>
          <a:r>
            <a:rPr lang="es-ES" sz="1800" b="1" u="sng" dirty="0"/>
            <a:t> 151/2021: inconstitucionalidad coeficiente de parcialidad aplicado a pensión de IP derivada de enfermedad común</a:t>
          </a:r>
        </a:p>
      </dgm:t>
    </dgm:pt>
    <dgm:pt modelId="{46A2B71E-EB2F-436C-8D29-5092536EC8D9}" type="parTrans" cxnId="{6456E384-250E-48DF-9C61-A8BCB56BE8FF}">
      <dgm:prSet/>
      <dgm:spPr/>
      <dgm:t>
        <a:bodyPr/>
        <a:lstStyle/>
        <a:p>
          <a:endParaRPr lang="es-ES"/>
        </a:p>
      </dgm:t>
    </dgm:pt>
    <dgm:pt modelId="{2A16BB96-721B-49AA-9A08-F06201F0E42F}" type="sibTrans" cxnId="{6456E384-250E-48DF-9C61-A8BCB56BE8FF}">
      <dgm:prSet/>
      <dgm:spPr/>
      <dgm:t>
        <a:bodyPr/>
        <a:lstStyle/>
        <a:p>
          <a:endParaRPr lang="es-ES"/>
        </a:p>
      </dgm:t>
    </dgm:pt>
    <dgm:pt modelId="{473B97F7-7303-4938-880F-2DDAA25AC26B}" type="pres">
      <dgm:prSet presAssocID="{CA168611-6E57-4BFC-8375-898CEE42BD58}" presName="Name0" presStyleCnt="0">
        <dgm:presLayoutVars>
          <dgm:dir/>
          <dgm:animLvl val="lvl"/>
          <dgm:resizeHandles val="exact"/>
        </dgm:presLayoutVars>
      </dgm:prSet>
      <dgm:spPr/>
    </dgm:pt>
    <dgm:pt modelId="{BB874AE1-3483-4507-B3FC-AB969818F3B0}" type="pres">
      <dgm:prSet presAssocID="{0D5F9156-37EE-4656-ADA4-64426C1D8C40}" presName="linNode" presStyleCnt="0"/>
      <dgm:spPr/>
    </dgm:pt>
    <dgm:pt modelId="{F1C55E92-6537-4ED7-A296-51FA579829C5}" type="pres">
      <dgm:prSet presAssocID="{0D5F9156-37EE-4656-ADA4-64426C1D8C40}" presName="parentText" presStyleLbl="node1" presStyleIdx="0" presStyleCnt="3">
        <dgm:presLayoutVars>
          <dgm:chMax val="1"/>
          <dgm:bulletEnabled val="1"/>
        </dgm:presLayoutVars>
      </dgm:prSet>
      <dgm:spPr/>
    </dgm:pt>
    <dgm:pt modelId="{924F4E84-F18F-4778-A9AA-BA79D56E5E70}" type="pres">
      <dgm:prSet presAssocID="{0D5F9156-37EE-4656-ADA4-64426C1D8C40}" presName="descendantText" presStyleLbl="alignAccFollowNode1" presStyleIdx="0" presStyleCnt="3" custScaleY="139363">
        <dgm:presLayoutVars>
          <dgm:bulletEnabled val="1"/>
        </dgm:presLayoutVars>
      </dgm:prSet>
      <dgm:spPr/>
    </dgm:pt>
    <dgm:pt modelId="{47E67643-1062-4865-8D5D-49B8C0736156}" type="pres">
      <dgm:prSet presAssocID="{680B881F-77FC-4767-A0A6-F33BA0271D05}" presName="sp" presStyleCnt="0"/>
      <dgm:spPr/>
    </dgm:pt>
    <dgm:pt modelId="{FD0B9D8B-C93D-4A26-84C7-DC1E601F1B50}" type="pres">
      <dgm:prSet presAssocID="{4596F69F-3952-49FE-BB29-DCFB73232F19}" presName="linNode" presStyleCnt="0"/>
      <dgm:spPr/>
    </dgm:pt>
    <dgm:pt modelId="{B167480F-034F-422C-B33D-93C28C0745B7}" type="pres">
      <dgm:prSet presAssocID="{4596F69F-3952-49FE-BB29-DCFB73232F19}" presName="parentText" presStyleLbl="node1" presStyleIdx="1" presStyleCnt="3" custLinFactNeighborX="-266" custLinFactNeighborY="-1710">
        <dgm:presLayoutVars>
          <dgm:chMax val="1"/>
          <dgm:bulletEnabled val="1"/>
        </dgm:presLayoutVars>
      </dgm:prSet>
      <dgm:spPr/>
    </dgm:pt>
    <dgm:pt modelId="{DE2FA5AE-263D-4D33-A6A0-E7206E05764D}" type="pres">
      <dgm:prSet presAssocID="{4596F69F-3952-49FE-BB29-DCFB73232F19}" presName="descendantText" presStyleLbl="alignAccFollowNode1" presStyleIdx="1" presStyleCnt="3" custScaleY="133782" custLinFactNeighborX="-180" custLinFactNeighborY="-308">
        <dgm:presLayoutVars>
          <dgm:bulletEnabled val="1"/>
        </dgm:presLayoutVars>
      </dgm:prSet>
      <dgm:spPr/>
    </dgm:pt>
    <dgm:pt modelId="{E1DCFA86-CDB2-4659-8EB0-2948CFC8CF3A}" type="pres">
      <dgm:prSet presAssocID="{A6998DD8-4828-4C0A-BEBD-BA3BDC96DD6D}" presName="sp" presStyleCnt="0"/>
      <dgm:spPr/>
    </dgm:pt>
    <dgm:pt modelId="{4BF066D4-40AC-4ABD-8FF8-BFA0AF988AD0}" type="pres">
      <dgm:prSet presAssocID="{AF0B714B-5CD0-4627-9A70-4C219131B6E0}" presName="linNode" presStyleCnt="0"/>
      <dgm:spPr/>
    </dgm:pt>
    <dgm:pt modelId="{95B6EFBC-EF93-44D1-8678-EEEFAD6B54AD}" type="pres">
      <dgm:prSet presAssocID="{AF0B714B-5CD0-4627-9A70-4C219131B6E0}" presName="parentText" presStyleLbl="node1" presStyleIdx="2" presStyleCnt="3">
        <dgm:presLayoutVars>
          <dgm:chMax val="1"/>
          <dgm:bulletEnabled val="1"/>
        </dgm:presLayoutVars>
      </dgm:prSet>
      <dgm:spPr/>
    </dgm:pt>
    <dgm:pt modelId="{22D6E4EB-ED73-4572-8920-D9C1DB1DDF2F}" type="pres">
      <dgm:prSet presAssocID="{AF0B714B-5CD0-4627-9A70-4C219131B6E0}" presName="descendantText" presStyleLbl="alignAccFollowNode1" presStyleIdx="2" presStyleCnt="3">
        <dgm:presLayoutVars>
          <dgm:bulletEnabled val="1"/>
        </dgm:presLayoutVars>
      </dgm:prSet>
      <dgm:spPr/>
    </dgm:pt>
  </dgm:ptLst>
  <dgm:cxnLst>
    <dgm:cxn modelId="{1BC0820F-4D62-4193-8868-3E6535904537}" srcId="{4596F69F-3952-49FE-BB29-DCFB73232F19}" destId="{5116162B-F1D6-44FF-ADA1-04D9A711B986}" srcOrd="1" destOrd="0" parTransId="{BF148E7A-F19E-4EFD-BC90-582DA57538D0}" sibTransId="{9E2C731D-6EFA-408D-943A-6F33792A6B7C}"/>
    <dgm:cxn modelId="{B902B00F-CBAC-4D5D-B561-33360CFFE282}" type="presOf" srcId="{D7BCBF69-40CE-4FC6-B430-64063F81EA6F}" destId="{DE2FA5AE-263D-4D33-A6A0-E7206E05764D}" srcOrd="0" destOrd="0" presId="urn:microsoft.com/office/officeart/2005/8/layout/vList5"/>
    <dgm:cxn modelId="{2B7D1E1A-AD27-48EB-9840-FF74BD7BCB4D}" type="presOf" srcId="{B0695DA1-2118-4421-AE14-6CC07AE7E311}" destId="{924F4E84-F18F-4778-A9AA-BA79D56E5E70}" srcOrd="0" destOrd="0" presId="urn:microsoft.com/office/officeart/2005/8/layout/vList5"/>
    <dgm:cxn modelId="{13CD1325-832B-46BE-838F-64BA783FE654}" srcId="{CA168611-6E57-4BFC-8375-898CEE42BD58}" destId="{AF0B714B-5CD0-4627-9A70-4C219131B6E0}" srcOrd="2" destOrd="0" parTransId="{0F1791CB-061C-4CBD-8248-1A0940CD12B4}" sibTransId="{1E06829F-33E4-4CF2-B70A-D74A9F5F7BC1}"/>
    <dgm:cxn modelId="{06A79533-8914-477E-A398-0F1913C68B1B}" srcId="{CA168611-6E57-4BFC-8375-898CEE42BD58}" destId="{4596F69F-3952-49FE-BB29-DCFB73232F19}" srcOrd="1" destOrd="0" parTransId="{56EDC5F9-5C66-43F5-A8C1-B550D36BFEFD}" sibTransId="{A6998DD8-4828-4C0A-BEBD-BA3BDC96DD6D}"/>
    <dgm:cxn modelId="{72A84A3B-90CB-40B2-843A-B65D0CB83CD0}" type="presOf" srcId="{AF0B714B-5CD0-4627-9A70-4C219131B6E0}" destId="{95B6EFBC-EF93-44D1-8678-EEEFAD6B54AD}" srcOrd="0" destOrd="0" presId="urn:microsoft.com/office/officeart/2005/8/layout/vList5"/>
    <dgm:cxn modelId="{60C3DE66-77E4-475F-8300-0B9E0DB4F099}" type="presOf" srcId="{0D5F9156-37EE-4656-ADA4-64426C1D8C40}" destId="{F1C55E92-6537-4ED7-A296-51FA579829C5}" srcOrd="0" destOrd="0" presId="urn:microsoft.com/office/officeart/2005/8/layout/vList5"/>
    <dgm:cxn modelId="{D707DF46-D67A-4F5E-B1C4-9D5C4FCE62E7}" srcId="{0D5F9156-37EE-4656-ADA4-64426C1D8C40}" destId="{0A781096-1010-4903-BF98-B1ED06619CF6}" srcOrd="1" destOrd="0" parTransId="{9A1BED50-6239-459A-8581-F449DD4BB265}" sibTransId="{E05C2BF1-4307-4482-86F4-F1E88F58411C}"/>
    <dgm:cxn modelId="{E13F2D6C-89A8-47E0-AE93-AEE8264B42D6}" srcId="{4596F69F-3952-49FE-BB29-DCFB73232F19}" destId="{BAB47E32-7031-4174-A205-17F5CE43CDB6}" srcOrd="2" destOrd="0" parTransId="{D04417A1-6F2C-4582-A5F7-09172C4510B9}" sibTransId="{6B802FEF-E736-453F-86F4-97791A5EEFD9}"/>
    <dgm:cxn modelId="{FA5B2E6E-B612-44D2-8668-55575E06BD47}" type="presOf" srcId="{BAB47E32-7031-4174-A205-17F5CE43CDB6}" destId="{DE2FA5AE-263D-4D33-A6A0-E7206E05764D}" srcOrd="0" destOrd="2" presId="urn:microsoft.com/office/officeart/2005/8/layout/vList5"/>
    <dgm:cxn modelId="{33250375-051D-424A-BB47-5A9368A2322C}" srcId="{AF0B714B-5CD0-4627-9A70-4C219131B6E0}" destId="{61161D2E-B202-4E37-8B6F-74E6D50F2978}" srcOrd="0" destOrd="0" parTransId="{C60F6083-18E9-4984-9792-FA7160B8C09A}" sibTransId="{560EAF9A-2940-48A7-B61A-B5AA48B47DCE}"/>
    <dgm:cxn modelId="{4B6C4779-2DC9-48AF-B03C-F0C5B11B2D8A}" type="presOf" srcId="{CA168611-6E57-4BFC-8375-898CEE42BD58}" destId="{473B97F7-7303-4938-880F-2DDAA25AC26B}" srcOrd="0" destOrd="0" presId="urn:microsoft.com/office/officeart/2005/8/layout/vList5"/>
    <dgm:cxn modelId="{6456E384-250E-48DF-9C61-A8BCB56BE8FF}" srcId="{4596F69F-3952-49FE-BB29-DCFB73232F19}" destId="{56D2D4A3-5C2E-46A2-BF64-D8125C9D1D52}" srcOrd="3" destOrd="0" parTransId="{46A2B71E-EB2F-436C-8D29-5092536EC8D9}" sibTransId="{2A16BB96-721B-49AA-9A08-F06201F0E42F}"/>
    <dgm:cxn modelId="{9C232191-C892-4EC9-9E4B-DD75527B64B2}" srcId="{4596F69F-3952-49FE-BB29-DCFB73232F19}" destId="{D7BCBF69-40CE-4FC6-B430-64063F81EA6F}" srcOrd="0" destOrd="0" parTransId="{AF2DDDD7-0958-4033-A5E3-31A9EE34DA00}" sibTransId="{CC8A98C0-949A-401C-B289-0EACE640BD5E}"/>
    <dgm:cxn modelId="{6444A497-611D-422B-BFA3-1FB1B6EDC547}" srcId="{0D5F9156-37EE-4656-ADA4-64426C1D8C40}" destId="{B0695DA1-2118-4421-AE14-6CC07AE7E311}" srcOrd="0" destOrd="0" parTransId="{34585569-6BD2-42B0-850B-259B008158C9}" sibTransId="{898A1357-01B2-4B93-B31E-1223E7A14D85}"/>
    <dgm:cxn modelId="{AEA5AEA6-06A1-4E3A-8FEA-87B1C4377C60}" type="presOf" srcId="{61161D2E-B202-4E37-8B6F-74E6D50F2978}" destId="{22D6E4EB-ED73-4572-8920-D9C1DB1DDF2F}" srcOrd="0" destOrd="0" presId="urn:microsoft.com/office/officeart/2005/8/layout/vList5"/>
    <dgm:cxn modelId="{C14D9DC3-EC9C-4ABE-A454-1DD6BEEC0C51}" srcId="{CA168611-6E57-4BFC-8375-898CEE42BD58}" destId="{0D5F9156-37EE-4656-ADA4-64426C1D8C40}" srcOrd="0" destOrd="0" parTransId="{222C1118-C1EF-4816-A139-C81F8967DBB9}" sibTransId="{680B881F-77FC-4767-A0A6-F33BA0271D05}"/>
    <dgm:cxn modelId="{18552DD8-FDE3-4B4A-B467-B46EBE4DD60C}" type="presOf" srcId="{5116162B-F1D6-44FF-ADA1-04D9A711B986}" destId="{DE2FA5AE-263D-4D33-A6A0-E7206E05764D}" srcOrd="0" destOrd="1" presId="urn:microsoft.com/office/officeart/2005/8/layout/vList5"/>
    <dgm:cxn modelId="{5D6B0BDB-13D5-4C7F-AF8C-B185814F07B5}" type="presOf" srcId="{0A781096-1010-4903-BF98-B1ED06619CF6}" destId="{924F4E84-F18F-4778-A9AA-BA79D56E5E70}" srcOrd="0" destOrd="1" presId="urn:microsoft.com/office/officeart/2005/8/layout/vList5"/>
    <dgm:cxn modelId="{E51F5BDB-FA35-4B3A-B8F5-A2C2BDFC25ED}" type="presOf" srcId="{4596F69F-3952-49FE-BB29-DCFB73232F19}" destId="{B167480F-034F-422C-B33D-93C28C0745B7}" srcOrd="0" destOrd="0" presId="urn:microsoft.com/office/officeart/2005/8/layout/vList5"/>
    <dgm:cxn modelId="{F7E636E9-4C87-4D69-AB1B-9C7C2BD5BFCC}" type="presOf" srcId="{56D2D4A3-5C2E-46A2-BF64-D8125C9D1D52}" destId="{DE2FA5AE-263D-4D33-A6A0-E7206E05764D}" srcOrd="0" destOrd="3" presId="urn:microsoft.com/office/officeart/2005/8/layout/vList5"/>
    <dgm:cxn modelId="{CBAFBF8B-A233-4316-8179-34E7E1EAB54B}" type="presParOf" srcId="{473B97F7-7303-4938-880F-2DDAA25AC26B}" destId="{BB874AE1-3483-4507-B3FC-AB969818F3B0}" srcOrd="0" destOrd="0" presId="urn:microsoft.com/office/officeart/2005/8/layout/vList5"/>
    <dgm:cxn modelId="{54DC5100-8F50-427F-9AE7-2B8EBB443252}" type="presParOf" srcId="{BB874AE1-3483-4507-B3FC-AB969818F3B0}" destId="{F1C55E92-6537-4ED7-A296-51FA579829C5}" srcOrd="0" destOrd="0" presId="urn:microsoft.com/office/officeart/2005/8/layout/vList5"/>
    <dgm:cxn modelId="{B10DF527-4030-4E05-A490-D957B9142D7F}" type="presParOf" srcId="{BB874AE1-3483-4507-B3FC-AB969818F3B0}" destId="{924F4E84-F18F-4778-A9AA-BA79D56E5E70}" srcOrd="1" destOrd="0" presId="urn:microsoft.com/office/officeart/2005/8/layout/vList5"/>
    <dgm:cxn modelId="{E65920AE-3B38-4954-B9A2-328803274199}" type="presParOf" srcId="{473B97F7-7303-4938-880F-2DDAA25AC26B}" destId="{47E67643-1062-4865-8D5D-49B8C0736156}" srcOrd="1" destOrd="0" presId="urn:microsoft.com/office/officeart/2005/8/layout/vList5"/>
    <dgm:cxn modelId="{248B6A3E-5A84-4B3C-915A-5E5625F6CEB0}" type="presParOf" srcId="{473B97F7-7303-4938-880F-2DDAA25AC26B}" destId="{FD0B9D8B-C93D-4A26-84C7-DC1E601F1B50}" srcOrd="2" destOrd="0" presId="urn:microsoft.com/office/officeart/2005/8/layout/vList5"/>
    <dgm:cxn modelId="{1C544216-D3A2-426B-BE79-E88D2030B3C5}" type="presParOf" srcId="{FD0B9D8B-C93D-4A26-84C7-DC1E601F1B50}" destId="{B167480F-034F-422C-B33D-93C28C0745B7}" srcOrd="0" destOrd="0" presId="urn:microsoft.com/office/officeart/2005/8/layout/vList5"/>
    <dgm:cxn modelId="{BD3728A4-0678-4325-8816-EF66C5D12824}" type="presParOf" srcId="{FD0B9D8B-C93D-4A26-84C7-DC1E601F1B50}" destId="{DE2FA5AE-263D-4D33-A6A0-E7206E05764D}" srcOrd="1" destOrd="0" presId="urn:microsoft.com/office/officeart/2005/8/layout/vList5"/>
    <dgm:cxn modelId="{02949187-9B60-4C12-86A9-8559BC2FFF35}" type="presParOf" srcId="{473B97F7-7303-4938-880F-2DDAA25AC26B}" destId="{E1DCFA86-CDB2-4659-8EB0-2948CFC8CF3A}" srcOrd="3" destOrd="0" presId="urn:microsoft.com/office/officeart/2005/8/layout/vList5"/>
    <dgm:cxn modelId="{90237069-E000-4BBE-9FDB-7570C0BEFE8E}" type="presParOf" srcId="{473B97F7-7303-4938-880F-2DDAA25AC26B}" destId="{4BF066D4-40AC-4ABD-8FF8-BFA0AF988AD0}" srcOrd="4" destOrd="0" presId="urn:microsoft.com/office/officeart/2005/8/layout/vList5"/>
    <dgm:cxn modelId="{A1DF4CB2-E1F7-4DEA-8B47-65BB6EC4FB6E}" type="presParOf" srcId="{4BF066D4-40AC-4ABD-8FF8-BFA0AF988AD0}" destId="{95B6EFBC-EF93-44D1-8678-EEEFAD6B54AD}" srcOrd="0" destOrd="0" presId="urn:microsoft.com/office/officeart/2005/8/layout/vList5"/>
    <dgm:cxn modelId="{971333A6-3CA8-4297-9CF7-A59C94B30F28}" type="presParOf" srcId="{4BF066D4-40AC-4ABD-8FF8-BFA0AF988AD0}" destId="{22D6E4EB-ED73-4572-8920-D9C1DB1DDF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CB9492-34A3-46BA-A702-0A022136233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3FF3D21A-D5FD-4A2B-B57F-AB2DCB916F73}">
      <dgm:prSet/>
      <dgm:spPr/>
      <dgm:t>
        <a:bodyPr/>
        <a:lstStyle/>
        <a:p>
          <a:r>
            <a:rPr lang="es-ES" dirty="0"/>
            <a:t>Un total de </a:t>
          </a:r>
          <a:r>
            <a:rPr lang="es-ES" b="1" u="sng" dirty="0"/>
            <a:t>nueve sectores concentran el 73,6% del empleo femenino</a:t>
          </a:r>
          <a:r>
            <a:rPr lang="es-ES" dirty="0"/>
            <a:t>: comercio al por mayor y al por menor; actividades sanitarias y de servicios sociales; educación; hostelería; industria; Administración pública; actividades administrativas; actividades profesionales, científicas y técnicas; y personal doméstico. </a:t>
          </a:r>
        </a:p>
      </dgm:t>
    </dgm:pt>
    <dgm:pt modelId="{68BAAA4E-1D03-4DD2-AE07-FC05AC836DA1}" type="parTrans" cxnId="{E99BFDE7-E46F-4C66-9469-8205DD266ED8}">
      <dgm:prSet/>
      <dgm:spPr/>
      <dgm:t>
        <a:bodyPr/>
        <a:lstStyle/>
        <a:p>
          <a:endParaRPr lang="es-ES"/>
        </a:p>
      </dgm:t>
    </dgm:pt>
    <dgm:pt modelId="{A8F99F6A-2171-45E7-9AA0-DC6F6653B2A9}" type="sibTrans" cxnId="{E99BFDE7-E46F-4C66-9469-8205DD266ED8}">
      <dgm:prSet/>
      <dgm:spPr/>
      <dgm:t>
        <a:bodyPr/>
        <a:lstStyle/>
        <a:p>
          <a:endParaRPr lang="es-ES"/>
        </a:p>
      </dgm:t>
    </dgm:pt>
    <dgm:pt modelId="{FEA0DDAB-223C-4F4A-9BAB-2004C6F7F044}">
      <dgm:prSet/>
      <dgm:spPr/>
      <dgm:t>
        <a:bodyPr/>
        <a:lstStyle/>
        <a:p>
          <a:r>
            <a:rPr lang="es-ES" b="1" u="sng" dirty="0"/>
            <a:t>Tres de estos sectores tenían en 2018 los salarios más bajos</a:t>
          </a:r>
          <a:r>
            <a:rPr lang="es-ES" dirty="0"/>
            <a:t>: hostelería, con un salario medio anual femenino de 12.809 euros; actividades administrativas (14.101 euros); y otros servicios (14.267 euros). </a:t>
          </a:r>
        </a:p>
      </dgm:t>
    </dgm:pt>
    <dgm:pt modelId="{7C7DDCDC-7590-4673-A8A8-82E8980E977E}" type="parTrans" cxnId="{2E1702E7-AB43-49BA-A600-57D7D6F89394}">
      <dgm:prSet/>
      <dgm:spPr/>
      <dgm:t>
        <a:bodyPr/>
        <a:lstStyle/>
        <a:p>
          <a:endParaRPr lang="es-ES"/>
        </a:p>
      </dgm:t>
    </dgm:pt>
    <dgm:pt modelId="{2671136A-0E8E-4442-887F-12A54D9FF9B0}" type="sibTrans" cxnId="{2E1702E7-AB43-49BA-A600-57D7D6F89394}">
      <dgm:prSet/>
      <dgm:spPr/>
      <dgm:t>
        <a:bodyPr/>
        <a:lstStyle/>
        <a:p>
          <a:endParaRPr lang="es-ES"/>
        </a:p>
      </dgm:t>
    </dgm:pt>
    <dgm:pt modelId="{211A1465-6589-4506-9B5E-4BEB74BE7BEB}" type="pres">
      <dgm:prSet presAssocID="{D9CB9492-34A3-46BA-A702-0A0221362333}" presName="linear" presStyleCnt="0">
        <dgm:presLayoutVars>
          <dgm:animLvl val="lvl"/>
          <dgm:resizeHandles val="exact"/>
        </dgm:presLayoutVars>
      </dgm:prSet>
      <dgm:spPr/>
    </dgm:pt>
    <dgm:pt modelId="{81ABAE00-AD6C-454B-9411-F31467578A18}" type="pres">
      <dgm:prSet presAssocID="{3FF3D21A-D5FD-4A2B-B57F-AB2DCB916F73}" presName="parentText" presStyleLbl="node1" presStyleIdx="0" presStyleCnt="2">
        <dgm:presLayoutVars>
          <dgm:chMax val="0"/>
          <dgm:bulletEnabled val="1"/>
        </dgm:presLayoutVars>
      </dgm:prSet>
      <dgm:spPr/>
    </dgm:pt>
    <dgm:pt modelId="{2D8BB178-068A-473B-A46C-1EA8ED9ACB07}" type="pres">
      <dgm:prSet presAssocID="{A8F99F6A-2171-45E7-9AA0-DC6F6653B2A9}" presName="spacer" presStyleCnt="0"/>
      <dgm:spPr/>
    </dgm:pt>
    <dgm:pt modelId="{82776506-6C3D-49F4-898E-B4EC2F0E14A1}" type="pres">
      <dgm:prSet presAssocID="{FEA0DDAB-223C-4F4A-9BAB-2004C6F7F044}" presName="parentText" presStyleLbl="node1" presStyleIdx="1" presStyleCnt="2">
        <dgm:presLayoutVars>
          <dgm:chMax val="0"/>
          <dgm:bulletEnabled val="1"/>
        </dgm:presLayoutVars>
      </dgm:prSet>
      <dgm:spPr/>
    </dgm:pt>
  </dgm:ptLst>
  <dgm:cxnLst>
    <dgm:cxn modelId="{319A6C5B-E3E7-4AF7-A289-90F15E28624E}" type="presOf" srcId="{FEA0DDAB-223C-4F4A-9BAB-2004C6F7F044}" destId="{82776506-6C3D-49F4-898E-B4EC2F0E14A1}" srcOrd="0" destOrd="0" presId="urn:microsoft.com/office/officeart/2005/8/layout/vList2"/>
    <dgm:cxn modelId="{430D7D95-4FA9-4CC0-9146-02BBEB9D54E7}" type="presOf" srcId="{D9CB9492-34A3-46BA-A702-0A0221362333}" destId="{211A1465-6589-4506-9B5E-4BEB74BE7BEB}" srcOrd="0" destOrd="0" presId="urn:microsoft.com/office/officeart/2005/8/layout/vList2"/>
    <dgm:cxn modelId="{82880CCC-CCA9-43BA-BB96-407986DE503C}" type="presOf" srcId="{3FF3D21A-D5FD-4A2B-B57F-AB2DCB916F73}" destId="{81ABAE00-AD6C-454B-9411-F31467578A18}" srcOrd="0" destOrd="0" presId="urn:microsoft.com/office/officeart/2005/8/layout/vList2"/>
    <dgm:cxn modelId="{2E1702E7-AB43-49BA-A600-57D7D6F89394}" srcId="{D9CB9492-34A3-46BA-A702-0A0221362333}" destId="{FEA0DDAB-223C-4F4A-9BAB-2004C6F7F044}" srcOrd="1" destOrd="0" parTransId="{7C7DDCDC-7590-4673-A8A8-82E8980E977E}" sibTransId="{2671136A-0E8E-4442-887F-12A54D9FF9B0}"/>
    <dgm:cxn modelId="{E99BFDE7-E46F-4C66-9469-8205DD266ED8}" srcId="{D9CB9492-34A3-46BA-A702-0A0221362333}" destId="{3FF3D21A-D5FD-4A2B-B57F-AB2DCB916F73}" srcOrd="0" destOrd="0" parTransId="{68BAAA4E-1D03-4DD2-AE07-FC05AC836DA1}" sibTransId="{A8F99F6A-2171-45E7-9AA0-DC6F6653B2A9}"/>
    <dgm:cxn modelId="{3C47C914-630F-41D4-860C-438D37299D3F}" type="presParOf" srcId="{211A1465-6589-4506-9B5E-4BEB74BE7BEB}" destId="{81ABAE00-AD6C-454B-9411-F31467578A18}" srcOrd="0" destOrd="0" presId="urn:microsoft.com/office/officeart/2005/8/layout/vList2"/>
    <dgm:cxn modelId="{90460AC2-E95E-4B5C-B36E-40B13E503A8C}" type="presParOf" srcId="{211A1465-6589-4506-9B5E-4BEB74BE7BEB}" destId="{2D8BB178-068A-473B-A46C-1EA8ED9ACB07}" srcOrd="1" destOrd="0" presId="urn:microsoft.com/office/officeart/2005/8/layout/vList2"/>
    <dgm:cxn modelId="{B2CCBD1E-A100-4670-8BFD-F63320112ADA}" type="presParOf" srcId="{211A1465-6589-4506-9B5E-4BEB74BE7BEB}" destId="{82776506-6C3D-49F4-898E-B4EC2F0E14A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78AEAD7-D202-49F0-9E57-33DCFE4668A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96EDB2A-0CE8-4BC1-B2F6-EC9B272EE2F7}">
      <dgm:prSet/>
      <dgm:spPr/>
      <dgm:t>
        <a:bodyPr/>
        <a:lstStyle/>
        <a:p>
          <a:pPr rtl="0"/>
          <a:r>
            <a:rPr lang="es-ES" b="1" i="1" dirty="0"/>
            <a:t>Recomendación de 7 de marzo de 2014 de la Comisión Europea sobre el refuerzo del principio de igualdad de retribución entre hombres y mujeres a través de la transparencia [</a:t>
          </a:r>
          <a:r>
            <a:rPr lang="es-ES" b="0" i="0" dirty="0"/>
            <a:t>DOUE 8 de marzo de 2014 (</a:t>
          </a:r>
          <a:r>
            <a:rPr lang="es-ES" b="0" i="0" dirty="0">
              <a:hlinkClick xmlns:r="http://schemas.openxmlformats.org/officeDocument/2006/relationships" r:id="rId1"/>
            </a:rPr>
            <a:t>https://www.boe.es/doue/2014/069/L00112-00116.pdf)]</a:t>
          </a:r>
          <a:endParaRPr lang="es-ES" dirty="0"/>
        </a:p>
      </dgm:t>
    </dgm:pt>
    <dgm:pt modelId="{C5E3662E-3481-470B-AE41-E5A5A6B6B1E0}" type="parTrans" cxnId="{14BD6612-0F25-4841-B81C-C90BA8775BF4}">
      <dgm:prSet/>
      <dgm:spPr/>
      <dgm:t>
        <a:bodyPr/>
        <a:lstStyle/>
        <a:p>
          <a:endParaRPr lang="es-ES"/>
        </a:p>
      </dgm:t>
    </dgm:pt>
    <dgm:pt modelId="{DA17FC7B-508A-4E1C-A634-C721C86F3467}" type="sibTrans" cxnId="{14BD6612-0F25-4841-B81C-C90BA8775BF4}">
      <dgm:prSet/>
      <dgm:spPr/>
      <dgm:t>
        <a:bodyPr/>
        <a:lstStyle/>
        <a:p>
          <a:endParaRPr lang="es-ES"/>
        </a:p>
      </dgm:t>
    </dgm:pt>
    <dgm:pt modelId="{C6F8A5F5-5734-4B32-B080-79C14B2A6FAC}">
      <dgm:prSet/>
      <dgm:spPr/>
      <dgm:t>
        <a:bodyPr/>
        <a:lstStyle/>
        <a:p>
          <a:pPr rtl="0"/>
          <a:r>
            <a:rPr lang="es-ES_tradnl" b="0" i="0" dirty="0"/>
            <a:t>El modelo de auditorías obligatorias y públicas de la Ley islandesa</a:t>
          </a:r>
          <a:endParaRPr lang="es-ES" dirty="0"/>
        </a:p>
      </dgm:t>
    </dgm:pt>
    <dgm:pt modelId="{A9F2740F-A8A5-4B7A-9830-ABFA9032171F}" type="parTrans" cxnId="{C5CC74CE-93C3-4F42-AC55-C2548A65474E}">
      <dgm:prSet/>
      <dgm:spPr/>
      <dgm:t>
        <a:bodyPr/>
        <a:lstStyle/>
        <a:p>
          <a:endParaRPr lang="es-ES"/>
        </a:p>
      </dgm:t>
    </dgm:pt>
    <dgm:pt modelId="{08A776F1-8A33-4F09-A6B2-6722EC72B76E}" type="sibTrans" cxnId="{C5CC74CE-93C3-4F42-AC55-C2548A65474E}">
      <dgm:prSet/>
      <dgm:spPr/>
      <dgm:t>
        <a:bodyPr/>
        <a:lstStyle/>
        <a:p>
          <a:endParaRPr lang="es-ES"/>
        </a:p>
      </dgm:t>
    </dgm:pt>
    <dgm:pt modelId="{F05E7E0F-0CE7-4DA5-B9CC-EE01F94EE0F7}" type="pres">
      <dgm:prSet presAssocID="{978AEAD7-D202-49F0-9E57-33DCFE4668A9}" presName="linear" presStyleCnt="0">
        <dgm:presLayoutVars>
          <dgm:animLvl val="lvl"/>
          <dgm:resizeHandles val="exact"/>
        </dgm:presLayoutVars>
      </dgm:prSet>
      <dgm:spPr/>
    </dgm:pt>
    <dgm:pt modelId="{5743C3CB-736B-4A39-A5ED-B8F5A181B47C}" type="pres">
      <dgm:prSet presAssocID="{C96EDB2A-0CE8-4BC1-B2F6-EC9B272EE2F7}" presName="parentText" presStyleLbl="node1" presStyleIdx="0" presStyleCnt="2">
        <dgm:presLayoutVars>
          <dgm:chMax val="0"/>
          <dgm:bulletEnabled val="1"/>
        </dgm:presLayoutVars>
      </dgm:prSet>
      <dgm:spPr/>
    </dgm:pt>
    <dgm:pt modelId="{23C7E190-7F84-42DA-8780-DC32D5659E7D}" type="pres">
      <dgm:prSet presAssocID="{DA17FC7B-508A-4E1C-A634-C721C86F3467}" presName="spacer" presStyleCnt="0"/>
      <dgm:spPr/>
    </dgm:pt>
    <dgm:pt modelId="{751E1224-B6CC-47ED-A871-F6FCD9FBCE93}" type="pres">
      <dgm:prSet presAssocID="{C6F8A5F5-5734-4B32-B080-79C14B2A6FAC}" presName="parentText" presStyleLbl="node1" presStyleIdx="1" presStyleCnt="2">
        <dgm:presLayoutVars>
          <dgm:chMax val="0"/>
          <dgm:bulletEnabled val="1"/>
        </dgm:presLayoutVars>
      </dgm:prSet>
      <dgm:spPr/>
    </dgm:pt>
  </dgm:ptLst>
  <dgm:cxnLst>
    <dgm:cxn modelId="{14BD6612-0F25-4841-B81C-C90BA8775BF4}" srcId="{978AEAD7-D202-49F0-9E57-33DCFE4668A9}" destId="{C96EDB2A-0CE8-4BC1-B2F6-EC9B272EE2F7}" srcOrd="0" destOrd="0" parTransId="{C5E3662E-3481-470B-AE41-E5A5A6B6B1E0}" sibTransId="{DA17FC7B-508A-4E1C-A634-C721C86F3467}"/>
    <dgm:cxn modelId="{A7DB864F-4FF3-431A-9C0F-06B16F50969A}" type="presOf" srcId="{C6F8A5F5-5734-4B32-B080-79C14B2A6FAC}" destId="{751E1224-B6CC-47ED-A871-F6FCD9FBCE93}" srcOrd="0" destOrd="0" presId="urn:microsoft.com/office/officeart/2005/8/layout/vList2"/>
    <dgm:cxn modelId="{8B2B2B71-8D83-49A5-8197-01E4D9C16DFE}" type="presOf" srcId="{978AEAD7-D202-49F0-9E57-33DCFE4668A9}" destId="{F05E7E0F-0CE7-4DA5-B9CC-EE01F94EE0F7}" srcOrd="0" destOrd="0" presId="urn:microsoft.com/office/officeart/2005/8/layout/vList2"/>
    <dgm:cxn modelId="{C5CC74CE-93C3-4F42-AC55-C2548A65474E}" srcId="{978AEAD7-D202-49F0-9E57-33DCFE4668A9}" destId="{C6F8A5F5-5734-4B32-B080-79C14B2A6FAC}" srcOrd="1" destOrd="0" parTransId="{A9F2740F-A8A5-4B7A-9830-ABFA9032171F}" sibTransId="{08A776F1-8A33-4F09-A6B2-6722EC72B76E}"/>
    <dgm:cxn modelId="{48D4B8D8-02C7-40BD-ADD4-76CB29ED8A18}" type="presOf" srcId="{C96EDB2A-0CE8-4BC1-B2F6-EC9B272EE2F7}" destId="{5743C3CB-736B-4A39-A5ED-B8F5A181B47C}" srcOrd="0" destOrd="0" presId="urn:microsoft.com/office/officeart/2005/8/layout/vList2"/>
    <dgm:cxn modelId="{63E9FE64-DC30-4842-9277-D8F0BBD59373}" type="presParOf" srcId="{F05E7E0F-0CE7-4DA5-B9CC-EE01F94EE0F7}" destId="{5743C3CB-736B-4A39-A5ED-B8F5A181B47C}" srcOrd="0" destOrd="0" presId="urn:microsoft.com/office/officeart/2005/8/layout/vList2"/>
    <dgm:cxn modelId="{784239CD-89D2-469C-95EB-1064FEE79F13}" type="presParOf" srcId="{F05E7E0F-0CE7-4DA5-B9CC-EE01F94EE0F7}" destId="{23C7E190-7F84-42DA-8780-DC32D5659E7D}" srcOrd="1" destOrd="0" presId="urn:microsoft.com/office/officeart/2005/8/layout/vList2"/>
    <dgm:cxn modelId="{11D769FB-CEF7-4711-A444-9FEEE317C3D5}" type="presParOf" srcId="{F05E7E0F-0CE7-4DA5-B9CC-EE01F94EE0F7}" destId="{751E1224-B6CC-47ED-A871-F6FCD9FBCE9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BD05CB2-FB62-49C1-89DD-9DB596890537}" type="doc">
      <dgm:prSet loTypeId="urn:microsoft.com/office/officeart/2005/8/layout/arrow5" loCatId="relationship" qsTypeId="urn:microsoft.com/office/officeart/2005/8/quickstyle/simple3" qsCatId="simple" csTypeId="urn:microsoft.com/office/officeart/2005/8/colors/accent1_2" csCatId="accent1"/>
      <dgm:spPr/>
      <dgm:t>
        <a:bodyPr/>
        <a:lstStyle/>
        <a:p>
          <a:endParaRPr lang="es-ES"/>
        </a:p>
      </dgm:t>
    </dgm:pt>
    <dgm:pt modelId="{F6CD9435-16AA-4657-9DF7-FA18A0E4B6AE}">
      <dgm:prSet custT="1"/>
      <dgm:spPr/>
      <dgm:t>
        <a:bodyPr/>
        <a:lstStyle/>
        <a:p>
          <a:r>
            <a:rPr lang="es-ES" sz="2400" b="1" dirty="0"/>
            <a:t>Nueva iniciativa similar pero reforzada que la Comisión ya ha presentado y remitirá seguidamente al Parlamento y al Consejo para su adopción</a:t>
          </a:r>
        </a:p>
      </dgm:t>
    </dgm:pt>
    <dgm:pt modelId="{C153A844-34F4-4FFD-A5EC-E605C16B3278}" type="parTrans" cxnId="{59807342-3624-4E86-BE12-BEE6B109FF70}">
      <dgm:prSet/>
      <dgm:spPr/>
      <dgm:t>
        <a:bodyPr/>
        <a:lstStyle/>
        <a:p>
          <a:endParaRPr lang="es-ES"/>
        </a:p>
      </dgm:t>
    </dgm:pt>
    <dgm:pt modelId="{360B8025-18CF-41E5-9671-22FBA51FC647}" type="sibTrans" cxnId="{59807342-3624-4E86-BE12-BEE6B109FF70}">
      <dgm:prSet/>
      <dgm:spPr/>
      <dgm:t>
        <a:bodyPr/>
        <a:lstStyle/>
        <a:p>
          <a:endParaRPr lang="es-ES"/>
        </a:p>
      </dgm:t>
    </dgm:pt>
    <dgm:pt modelId="{7D832D80-EA7A-4262-ACBC-22C1E836C574}">
      <dgm:prSet custT="1"/>
      <dgm:spPr/>
      <dgm:t>
        <a:bodyPr/>
        <a:lstStyle/>
        <a:p>
          <a:r>
            <a:rPr lang="es-ES" sz="2800" u="sng">
              <a:hlinkClick xmlns:r="http://schemas.openxmlformats.org/officeDocument/2006/relationships" r:id="rId1"/>
            </a:rPr>
            <a:t>https://ec.europa.eu/commission/presscorner/detail/es/ip_21_881</a:t>
          </a:r>
          <a:endParaRPr lang="es-ES" sz="2800" dirty="0"/>
        </a:p>
      </dgm:t>
    </dgm:pt>
    <dgm:pt modelId="{1FBC62DC-0355-4A0C-AF55-90CD13DE6593}" type="parTrans" cxnId="{904FB7BE-09DA-48AC-81CB-5785D665F4C8}">
      <dgm:prSet/>
      <dgm:spPr/>
      <dgm:t>
        <a:bodyPr/>
        <a:lstStyle/>
        <a:p>
          <a:endParaRPr lang="es-ES"/>
        </a:p>
      </dgm:t>
    </dgm:pt>
    <dgm:pt modelId="{C54F6C93-62C7-486D-922A-3C8AECA79CF7}" type="sibTrans" cxnId="{904FB7BE-09DA-48AC-81CB-5785D665F4C8}">
      <dgm:prSet/>
      <dgm:spPr/>
      <dgm:t>
        <a:bodyPr/>
        <a:lstStyle/>
        <a:p>
          <a:endParaRPr lang="es-ES"/>
        </a:p>
      </dgm:t>
    </dgm:pt>
    <dgm:pt modelId="{943DA2B7-0B83-41CE-833B-7F8F677669C7}" type="pres">
      <dgm:prSet presAssocID="{9BD05CB2-FB62-49C1-89DD-9DB596890537}" presName="diagram" presStyleCnt="0">
        <dgm:presLayoutVars>
          <dgm:dir/>
          <dgm:resizeHandles val="exact"/>
        </dgm:presLayoutVars>
      </dgm:prSet>
      <dgm:spPr/>
    </dgm:pt>
    <dgm:pt modelId="{94BC17E9-ABB3-4ADC-A03E-C28FCD1B3676}" type="pres">
      <dgm:prSet presAssocID="{F6CD9435-16AA-4657-9DF7-FA18A0E4B6AE}" presName="arrow" presStyleLbl="node1" presStyleIdx="0" presStyleCnt="2">
        <dgm:presLayoutVars>
          <dgm:bulletEnabled val="1"/>
        </dgm:presLayoutVars>
      </dgm:prSet>
      <dgm:spPr/>
    </dgm:pt>
    <dgm:pt modelId="{533E9CD4-629D-4D3D-BA72-07065A6D015C}" type="pres">
      <dgm:prSet presAssocID="{7D832D80-EA7A-4262-ACBC-22C1E836C574}" presName="arrow" presStyleLbl="node1" presStyleIdx="1" presStyleCnt="2">
        <dgm:presLayoutVars>
          <dgm:bulletEnabled val="1"/>
        </dgm:presLayoutVars>
      </dgm:prSet>
      <dgm:spPr/>
    </dgm:pt>
  </dgm:ptLst>
  <dgm:cxnLst>
    <dgm:cxn modelId="{59807342-3624-4E86-BE12-BEE6B109FF70}" srcId="{9BD05CB2-FB62-49C1-89DD-9DB596890537}" destId="{F6CD9435-16AA-4657-9DF7-FA18A0E4B6AE}" srcOrd="0" destOrd="0" parTransId="{C153A844-34F4-4FFD-A5EC-E605C16B3278}" sibTransId="{360B8025-18CF-41E5-9671-22FBA51FC647}"/>
    <dgm:cxn modelId="{2366F092-93B0-4829-8290-65C411F7EDDC}" type="presOf" srcId="{7D832D80-EA7A-4262-ACBC-22C1E836C574}" destId="{533E9CD4-629D-4D3D-BA72-07065A6D015C}" srcOrd="0" destOrd="0" presId="urn:microsoft.com/office/officeart/2005/8/layout/arrow5"/>
    <dgm:cxn modelId="{904FB7BE-09DA-48AC-81CB-5785D665F4C8}" srcId="{9BD05CB2-FB62-49C1-89DD-9DB596890537}" destId="{7D832D80-EA7A-4262-ACBC-22C1E836C574}" srcOrd="1" destOrd="0" parTransId="{1FBC62DC-0355-4A0C-AF55-90CD13DE6593}" sibTransId="{C54F6C93-62C7-486D-922A-3C8AECA79CF7}"/>
    <dgm:cxn modelId="{DE1880F6-6797-4851-9B46-381367920F50}" type="presOf" srcId="{F6CD9435-16AA-4657-9DF7-FA18A0E4B6AE}" destId="{94BC17E9-ABB3-4ADC-A03E-C28FCD1B3676}" srcOrd="0" destOrd="0" presId="urn:microsoft.com/office/officeart/2005/8/layout/arrow5"/>
    <dgm:cxn modelId="{3A7224F9-B5CB-4C34-AFDC-B8014D668876}" type="presOf" srcId="{9BD05CB2-FB62-49C1-89DD-9DB596890537}" destId="{943DA2B7-0B83-41CE-833B-7F8F677669C7}" srcOrd="0" destOrd="0" presId="urn:microsoft.com/office/officeart/2005/8/layout/arrow5"/>
    <dgm:cxn modelId="{8A4F81E9-727C-4CA5-88F0-1D5B9EAD602C}" type="presParOf" srcId="{943DA2B7-0B83-41CE-833B-7F8F677669C7}" destId="{94BC17E9-ABB3-4ADC-A03E-C28FCD1B3676}" srcOrd="0" destOrd="0" presId="urn:microsoft.com/office/officeart/2005/8/layout/arrow5"/>
    <dgm:cxn modelId="{4E90EA32-34AC-4B11-97A6-680861AA047F}" type="presParOf" srcId="{943DA2B7-0B83-41CE-833B-7F8F677669C7}" destId="{533E9CD4-629D-4D3D-BA72-07065A6D015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A6DC0AA-599C-49EB-A1C7-1677785D1726}" type="doc">
      <dgm:prSet loTypeId="urn:microsoft.com/office/officeart/2005/8/layout/hierarchy4" loCatId="relationship" qsTypeId="urn:microsoft.com/office/officeart/2005/8/quickstyle/simple3" qsCatId="simple" csTypeId="urn:microsoft.com/office/officeart/2005/8/colors/accent1_2" csCatId="accent1" phldr="1"/>
      <dgm:spPr/>
      <dgm:t>
        <a:bodyPr/>
        <a:lstStyle/>
        <a:p>
          <a:endParaRPr lang="es-ES"/>
        </a:p>
      </dgm:t>
    </dgm:pt>
    <dgm:pt modelId="{70C91A82-FEFF-4839-BC77-B981DF9D8984}">
      <dgm:prSet/>
      <dgm:spPr/>
      <dgm:t>
        <a:bodyPr/>
        <a:lstStyle/>
        <a:p>
          <a:r>
            <a:rPr lang="es-ES" b="0" i="0"/>
            <a:t>Finalidad de la transparencia retributiva</a:t>
          </a:r>
          <a:endParaRPr lang="es-ES"/>
        </a:p>
      </dgm:t>
    </dgm:pt>
    <dgm:pt modelId="{0764EE13-75A8-46C0-B0D4-F4ADEC57E225}" type="parTrans" cxnId="{40679C22-E6F1-4588-9752-D2A07464373E}">
      <dgm:prSet/>
      <dgm:spPr/>
      <dgm:t>
        <a:bodyPr/>
        <a:lstStyle/>
        <a:p>
          <a:endParaRPr lang="es-ES"/>
        </a:p>
      </dgm:t>
    </dgm:pt>
    <dgm:pt modelId="{D5BACD5A-19CE-4765-B67B-6AFAEEFBD437}" type="sibTrans" cxnId="{40679C22-E6F1-4588-9752-D2A07464373E}">
      <dgm:prSet/>
      <dgm:spPr/>
      <dgm:t>
        <a:bodyPr/>
        <a:lstStyle/>
        <a:p>
          <a:endParaRPr lang="es-ES"/>
        </a:p>
      </dgm:t>
    </dgm:pt>
    <dgm:pt modelId="{156C26A3-E341-4A6D-9130-BFF1CC4610FE}">
      <dgm:prSet/>
      <dgm:spPr/>
      <dgm:t>
        <a:bodyPr/>
        <a:lstStyle/>
        <a:p>
          <a:r>
            <a:rPr lang="es-ES" b="0" i="0" dirty="0"/>
            <a:t>Obtener información suficiente y significativa sobre el valor que se atribuye al trabajo (retribución)</a:t>
          </a:r>
          <a:endParaRPr lang="es-ES" dirty="0"/>
        </a:p>
      </dgm:t>
    </dgm:pt>
    <dgm:pt modelId="{AC6821B2-87F7-48B4-9829-FAFDC91DE41B}" type="parTrans" cxnId="{B0B26B00-A2F8-4020-8F2C-852520E9AF7C}">
      <dgm:prSet/>
      <dgm:spPr/>
      <dgm:t>
        <a:bodyPr/>
        <a:lstStyle/>
        <a:p>
          <a:endParaRPr lang="es-ES"/>
        </a:p>
      </dgm:t>
    </dgm:pt>
    <dgm:pt modelId="{9B31CD4C-16B8-4AC5-B7CA-AA308A5FF0AC}" type="sibTrans" cxnId="{B0B26B00-A2F8-4020-8F2C-852520E9AF7C}">
      <dgm:prSet/>
      <dgm:spPr/>
      <dgm:t>
        <a:bodyPr/>
        <a:lstStyle/>
        <a:p>
          <a:endParaRPr lang="es-ES"/>
        </a:p>
      </dgm:t>
    </dgm:pt>
    <dgm:pt modelId="{EE4FC6CF-2B40-4CDF-A954-45F0FCBE1222}">
      <dgm:prSet/>
      <dgm:spPr/>
      <dgm:t>
        <a:bodyPr/>
        <a:lstStyle/>
        <a:p>
          <a:r>
            <a:rPr lang="es-ES" b="0" i="0" dirty="0"/>
            <a:t>Identificar factores de discriminación</a:t>
          </a:r>
          <a:endParaRPr lang="es-ES" dirty="0"/>
        </a:p>
      </dgm:t>
    </dgm:pt>
    <dgm:pt modelId="{F95AD78A-0DCC-4655-BFA0-8E3FF5A209EE}" type="parTrans" cxnId="{D1A0FBC4-4BB2-47BF-9020-DBE7C417DD07}">
      <dgm:prSet/>
      <dgm:spPr/>
      <dgm:t>
        <a:bodyPr/>
        <a:lstStyle/>
        <a:p>
          <a:endParaRPr lang="es-ES"/>
        </a:p>
      </dgm:t>
    </dgm:pt>
    <dgm:pt modelId="{4B807FA9-BC73-4D58-812E-45601DD305A9}" type="sibTrans" cxnId="{D1A0FBC4-4BB2-47BF-9020-DBE7C417DD07}">
      <dgm:prSet/>
      <dgm:spPr/>
      <dgm:t>
        <a:bodyPr/>
        <a:lstStyle/>
        <a:p>
          <a:endParaRPr lang="es-ES"/>
        </a:p>
      </dgm:t>
    </dgm:pt>
    <dgm:pt modelId="{3CFE7306-73C8-4807-8097-F762C042C447}">
      <dgm:prSet/>
      <dgm:spPr/>
      <dgm:t>
        <a:bodyPr/>
        <a:lstStyle/>
        <a:p>
          <a:r>
            <a:rPr lang="es-ES" b="0" i="0" dirty="0"/>
            <a:t>En particular, los debidos a incorrectas valoraciones de puestos de trabajo</a:t>
          </a:r>
          <a:endParaRPr lang="es-ES" dirty="0"/>
        </a:p>
      </dgm:t>
    </dgm:pt>
    <dgm:pt modelId="{65A060E5-0AA4-4B60-8987-53DF7E34BA2A}" type="parTrans" cxnId="{C8426587-6908-473A-8B5F-0C2DDD929C59}">
      <dgm:prSet/>
      <dgm:spPr/>
      <dgm:t>
        <a:bodyPr/>
        <a:lstStyle/>
        <a:p>
          <a:endParaRPr lang="es-ES"/>
        </a:p>
      </dgm:t>
    </dgm:pt>
    <dgm:pt modelId="{65B60285-D67D-4022-8C7C-17A03FC99147}" type="sibTrans" cxnId="{C8426587-6908-473A-8B5F-0C2DDD929C59}">
      <dgm:prSet/>
      <dgm:spPr/>
      <dgm:t>
        <a:bodyPr/>
        <a:lstStyle/>
        <a:p>
          <a:endParaRPr lang="es-ES"/>
        </a:p>
      </dgm:t>
    </dgm:pt>
    <dgm:pt modelId="{F5223ED2-79BA-4933-8202-EADB6844CC90}" type="pres">
      <dgm:prSet presAssocID="{2A6DC0AA-599C-49EB-A1C7-1677785D1726}" presName="Name0" presStyleCnt="0">
        <dgm:presLayoutVars>
          <dgm:chPref val="1"/>
          <dgm:dir/>
          <dgm:animOne val="branch"/>
          <dgm:animLvl val="lvl"/>
          <dgm:resizeHandles/>
        </dgm:presLayoutVars>
      </dgm:prSet>
      <dgm:spPr/>
    </dgm:pt>
    <dgm:pt modelId="{1DCCA3E6-19CC-4254-9637-9693472D3A68}" type="pres">
      <dgm:prSet presAssocID="{70C91A82-FEFF-4839-BC77-B981DF9D8984}" presName="vertOne" presStyleCnt="0"/>
      <dgm:spPr/>
    </dgm:pt>
    <dgm:pt modelId="{9BDD2814-E5D6-4EB1-8D5C-E022206FB9CD}" type="pres">
      <dgm:prSet presAssocID="{70C91A82-FEFF-4839-BC77-B981DF9D8984}" presName="txOne" presStyleLbl="node0" presStyleIdx="0" presStyleCnt="1" custScaleY="43567">
        <dgm:presLayoutVars>
          <dgm:chPref val="3"/>
        </dgm:presLayoutVars>
      </dgm:prSet>
      <dgm:spPr/>
    </dgm:pt>
    <dgm:pt modelId="{DB62B741-D022-4DE0-93AC-06E3729C7A3C}" type="pres">
      <dgm:prSet presAssocID="{70C91A82-FEFF-4839-BC77-B981DF9D8984}" presName="parTransOne" presStyleCnt="0"/>
      <dgm:spPr/>
    </dgm:pt>
    <dgm:pt modelId="{E34435FC-9FB2-403A-8183-D4FBEA19E18E}" type="pres">
      <dgm:prSet presAssocID="{70C91A82-FEFF-4839-BC77-B981DF9D8984}" presName="horzOne" presStyleCnt="0"/>
      <dgm:spPr/>
    </dgm:pt>
    <dgm:pt modelId="{E49F940B-8786-47F7-AE55-F3EEF059766D}" type="pres">
      <dgm:prSet presAssocID="{156C26A3-E341-4A6D-9130-BFF1CC4610FE}" presName="vertTwo" presStyleCnt="0"/>
      <dgm:spPr/>
    </dgm:pt>
    <dgm:pt modelId="{A1C54F69-829B-43CE-8A63-52A1B323CBA8}" type="pres">
      <dgm:prSet presAssocID="{156C26A3-E341-4A6D-9130-BFF1CC4610FE}" presName="txTwo" presStyleLbl="node2" presStyleIdx="0" presStyleCnt="3">
        <dgm:presLayoutVars>
          <dgm:chPref val="3"/>
        </dgm:presLayoutVars>
      </dgm:prSet>
      <dgm:spPr/>
    </dgm:pt>
    <dgm:pt modelId="{30A5FFC7-FF8D-45D9-962F-87D65A2092C3}" type="pres">
      <dgm:prSet presAssocID="{156C26A3-E341-4A6D-9130-BFF1CC4610FE}" presName="horzTwo" presStyleCnt="0"/>
      <dgm:spPr/>
    </dgm:pt>
    <dgm:pt modelId="{A135BAB9-3E79-4DF5-BE92-C48FEE5DEDAC}" type="pres">
      <dgm:prSet presAssocID="{9B31CD4C-16B8-4AC5-B7CA-AA308A5FF0AC}" presName="sibSpaceTwo" presStyleCnt="0"/>
      <dgm:spPr/>
    </dgm:pt>
    <dgm:pt modelId="{FC03E643-D884-435D-B262-ECFAFFB15162}" type="pres">
      <dgm:prSet presAssocID="{EE4FC6CF-2B40-4CDF-A954-45F0FCBE1222}" presName="vertTwo" presStyleCnt="0"/>
      <dgm:spPr/>
    </dgm:pt>
    <dgm:pt modelId="{C5D5384D-55DF-4DAD-9047-62644FED7FCD}" type="pres">
      <dgm:prSet presAssocID="{EE4FC6CF-2B40-4CDF-A954-45F0FCBE1222}" presName="txTwo" presStyleLbl="node2" presStyleIdx="1" presStyleCnt="3">
        <dgm:presLayoutVars>
          <dgm:chPref val="3"/>
        </dgm:presLayoutVars>
      </dgm:prSet>
      <dgm:spPr/>
    </dgm:pt>
    <dgm:pt modelId="{886373E0-CC5D-4451-87BF-ED7E1F91D96E}" type="pres">
      <dgm:prSet presAssocID="{EE4FC6CF-2B40-4CDF-A954-45F0FCBE1222}" presName="horzTwo" presStyleCnt="0"/>
      <dgm:spPr/>
    </dgm:pt>
    <dgm:pt modelId="{CFDB3431-B574-4234-9B75-0F532EFC83F6}" type="pres">
      <dgm:prSet presAssocID="{4B807FA9-BC73-4D58-812E-45601DD305A9}" presName="sibSpaceTwo" presStyleCnt="0"/>
      <dgm:spPr/>
    </dgm:pt>
    <dgm:pt modelId="{C561D170-FC2A-4799-B964-4B63283A70F5}" type="pres">
      <dgm:prSet presAssocID="{3CFE7306-73C8-4807-8097-F762C042C447}" presName="vertTwo" presStyleCnt="0"/>
      <dgm:spPr/>
    </dgm:pt>
    <dgm:pt modelId="{A3106B62-563A-4E59-A6D1-3B53569105C9}" type="pres">
      <dgm:prSet presAssocID="{3CFE7306-73C8-4807-8097-F762C042C447}" presName="txTwo" presStyleLbl="node2" presStyleIdx="2" presStyleCnt="3">
        <dgm:presLayoutVars>
          <dgm:chPref val="3"/>
        </dgm:presLayoutVars>
      </dgm:prSet>
      <dgm:spPr/>
    </dgm:pt>
    <dgm:pt modelId="{60B0282D-41A6-4376-AA0D-BB75B6F9B04A}" type="pres">
      <dgm:prSet presAssocID="{3CFE7306-73C8-4807-8097-F762C042C447}" presName="horzTwo" presStyleCnt="0"/>
      <dgm:spPr/>
    </dgm:pt>
  </dgm:ptLst>
  <dgm:cxnLst>
    <dgm:cxn modelId="{B0B26B00-A2F8-4020-8F2C-852520E9AF7C}" srcId="{70C91A82-FEFF-4839-BC77-B981DF9D8984}" destId="{156C26A3-E341-4A6D-9130-BFF1CC4610FE}" srcOrd="0" destOrd="0" parTransId="{AC6821B2-87F7-48B4-9829-FAFDC91DE41B}" sibTransId="{9B31CD4C-16B8-4AC5-B7CA-AA308A5FF0AC}"/>
    <dgm:cxn modelId="{C399B601-1312-471B-A819-D38509996A0B}" type="presOf" srcId="{3CFE7306-73C8-4807-8097-F762C042C447}" destId="{A3106B62-563A-4E59-A6D1-3B53569105C9}" srcOrd="0" destOrd="0" presId="urn:microsoft.com/office/officeart/2005/8/layout/hierarchy4"/>
    <dgm:cxn modelId="{40679C22-E6F1-4588-9752-D2A07464373E}" srcId="{2A6DC0AA-599C-49EB-A1C7-1677785D1726}" destId="{70C91A82-FEFF-4839-BC77-B981DF9D8984}" srcOrd="0" destOrd="0" parTransId="{0764EE13-75A8-46C0-B0D4-F4ADEC57E225}" sibTransId="{D5BACD5A-19CE-4765-B67B-6AFAEEFBD437}"/>
    <dgm:cxn modelId="{90FBF47F-DC74-4AD6-B0FC-A40448FA3DCA}" type="presOf" srcId="{2A6DC0AA-599C-49EB-A1C7-1677785D1726}" destId="{F5223ED2-79BA-4933-8202-EADB6844CC90}" srcOrd="0" destOrd="0" presId="urn:microsoft.com/office/officeart/2005/8/layout/hierarchy4"/>
    <dgm:cxn modelId="{68EA4382-F372-4076-A293-4D8ACBCF995E}" type="presOf" srcId="{70C91A82-FEFF-4839-BC77-B981DF9D8984}" destId="{9BDD2814-E5D6-4EB1-8D5C-E022206FB9CD}" srcOrd="0" destOrd="0" presId="urn:microsoft.com/office/officeart/2005/8/layout/hierarchy4"/>
    <dgm:cxn modelId="{C8426587-6908-473A-8B5F-0C2DDD929C59}" srcId="{70C91A82-FEFF-4839-BC77-B981DF9D8984}" destId="{3CFE7306-73C8-4807-8097-F762C042C447}" srcOrd="2" destOrd="0" parTransId="{65A060E5-0AA4-4B60-8987-53DF7E34BA2A}" sibTransId="{65B60285-D67D-4022-8C7C-17A03FC99147}"/>
    <dgm:cxn modelId="{8CD45589-357D-409F-B768-43C0D8D56626}" type="presOf" srcId="{156C26A3-E341-4A6D-9130-BFF1CC4610FE}" destId="{A1C54F69-829B-43CE-8A63-52A1B323CBA8}" srcOrd="0" destOrd="0" presId="urn:microsoft.com/office/officeart/2005/8/layout/hierarchy4"/>
    <dgm:cxn modelId="{6FBACAAC-033C-400F-8467-4F486AA2AC66}" type="presOf" srcId="{EE4FC6CF-2B40-4CDF-A954-45F0FCBE1222}" destId="{C5D5384D-55DF-4DAD-9047-62644FED7FCD}" srcOrd="0" destOrd="0" presId="urn:microsoft.com/office/officeart/2005/8/layout/hierarchy4"/>
    <dgm:cxn modelId="{D1A0FBC4-4BB2-47BF-9020-DBE7C417DD07}" srcId="{70C91A82-FEFF-4839-BC77-B981DF9D8984}" destId="{EE4FC6CF-2B40-4CDF-A954-45F0FCBE1222}" srcOrd="1" destOrd="0" parTransId="{F95AD78A-0DCC-4655-BFA0-8E3FF5A209EE}" sibTransId="{4B807FA9-BC73-4D58-812E-45601DD305A9}"/>
    <dgm:cxn modelId="{116D4BCB-D903-43C7-9906-988D3A2735D9}" type="presParOf" srcId="{F5223ED2-79BA-4933-8202-EADB6844CC90}" destId="{1DCCA3E6-19CC-4254-9637-9693472D3A68}" srcOrd="0" destOrd="0" presId="urn:microsoft.com/office/officeart/2005/8/layout/hierarchy4"/>
    <dgm:cxn modelId="{983BE07E-4959-42A1-A075-37776EB9CB18}" type="presParOf" srcId="{1DCCA3E6-19CC-4254-9637-9693472D3A68}" destId="{9BDD2814-E5D6-4EB1-8D5C-E022206FB9CD}" srcOrd="0" destOrd="0" presId="urn:microsoft.com/office/officeart/2005/8/layout/hierarchy4"/>
    <dgm:cxn modelId="{0B2A6713-5172-4DFB-AFF0-FA818C92F740}" type="presParOf" srcId="{1DCCA3E6-19CC-4254-9637-9693472D3A68}" destId="{DB62B741-D022-4DE0-93AC-06E3729C7A3C}" srcOrd="1" destOrd="0" presId="urn:microsoft.com/office/officeart/2005/8/layout/hierarchy4"/>
    <dgm:cxn modelId="{BD308A77-6C9A-4BED-8C79-64911F2F670C}" type="presParOf" srcId="{1DCCA3E6-19CC-4254-9637-9693472D3A68}" destId="{E34435FC-9FB2-403A-8183-D4FBEA19E18E}" srcOrd="2" destOrd="0" presId="urn:microsoft.com/office/officeart/2005/8/layout/hierarchy4"/>
    <dgm:cxn modelId="{254471BF-9A81-4C5B-9DF0-C6B34EE8B1FC}" type="presParOf" srcId="{E34435FC-9FB2-403A-8183-D4FBEA19E18E}" destId="{E49F940B-8786-47F7-AE55-F3EEF059766D}" srcOrd="0" destOrd="0" presId="urn:microsoft.com/office/officeart/2005/8/layout/hierarchy4"/>
    <dgm:cxn modelId="{43681058-1091-4D63-98C0-67B737A73EED}" type="presParOf" srcId="{E49F940B-8786-47F7-AE55-F3EEF059766D}" destId="{A1C54F69-829B-43CE-8A63-52A1B323CBA8}" srcOrd="0" destOrd="0" presId="urn:microsoft.com/office/officeart/2005/8/layout/hierarchy4"/>
    <dgm:cxn modelId="{E1CA8C74-AFBC-4EFB-BA42-2FA0E8912D29}" type="presParOf" srcId="{E49F940B-8786-47F7-AE55-F3EEF059766D}" destId="{30A5FFC7-FF8D-45D9-962F-87D65A2092C3}" srcOrd="1" destOrd="0" presId="urn:microsoft.com/office/officeart/2005/8/layout/hierarchy4"/>
    <dgm:cxn modelId="{1D11C592-9459-4001-B428-8DF9CDCBC743}" type="presParOf" srcId="{E34435FC-9FB2-403A-8183-D4FBEA19E18E}" destId="{A135BAB9-3E79-4DF5-BE92-C48FEE5DEDAC}" srcOrd="1" destOrd="0" presId="urn:microsoft.com/office/officeart/2005/8/layout/hierarchy4"/>
    <dgm:cxn modelId="{725384D8-6216-4133-9BA6-97E8CE052D69}" type="presParOf" srcId="{E34435FC-9FB2-403A-8183-D4FBEA19E18E}" destId="{FC03E643-D884-435D-B262-ECFAFFB15162}" srcOrd="2" destOrd="0" presId="urn:microsoft.com/office/officeart/2005/8/layout/hierarchy4"/>
    <dgm:cxn modelId="{677DF878-3BFE-4A5C-BD13-FEB11D2413BE}" type="presParOf" srcId="{FC03E643-D884-435D-B262-ECFAFFB15162}" destId="{C5D5384D-55DF-4DAD-9047-62644FED7FCD}" srcOrd="0" destOrd="0" presId="urn:microsoft.com/office/officeart/2005/8/layout/hierarchy4"/>
    <dgm:cxn modelId="{4EF5B1DB-C381-4CE5-913D-13CB912FC8F7}" type="presParOf" srcId="{FC03E643-D884-435D-B262-ECFAFFB15162}" destId="{886373E0-CC5D-4451-87BF-ED7E1F91D96E}" srcOrd="1" destOrd="0" presId="urn:microsoft.com/office/officeart/2005/8/layout/hierarchy4"/>
    <dgm:cxn modelId="{2C4B4557-5C9E-4D91-BB53-DFD4281C1DBC}" type="presParOf" srcId="{E34435FC-9FB2-403A-8183-D4FBEA19E18E}" destId="{CFDB3431-B574-4234-9B75-0F532EFC83F6}" srcOrd="3" destOrd="0" presId="urn:microsoft.com/office/officeart/2005/8/layout/hierarchy4"/>
    <dgm:cxn modelId="{E1765CEF-AB3E-4131-8FA6-C5D016CE3C1C}" type="presParOf" srcId="{E34435FC-9FB2-403A-8183-D4FBEA19E18E}" destId="{C561D170-FC2A-4799-B964-4B63283A70F5}" srcOrd="4" destOrd="0" presId="urn:microsoft.com/office/officeart/2005/8/layout/hierarchy4"/>
    <dgm:cxn modelId="{D527FFB3-6DB9-4B93-BD6D-4DCFF498775C}" type="presParOf" srcId="{C561D170-FC2A-4799-B964-4B63283A70F5}" destId="{A3106B62-563A-4E59-A6D1-3B53569105C9}" srcOrd="0" destOrd="0" presId="urn:microsoft.com/office/officeart/2005/8/layout/hierarchy4"/>
    <dgm:cxn modelId="{032BDC69-4E33-42EB-AA90-A1FE8B2A8A72}" type="presParOf" srcId="{C561D170-FC2A-4799-B964-4B63283A70F5}" destId="{60B0282D-41A6-4376-AA0D-BB75B6F9B04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D9D04A9A-7C0A-4247-A001-074BE61E4A52}"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es-ES"/>
        </a:p>
      </dgm:t>
    </dgm:pt>
    <dgm:pt modelId="{BF67A1FB-A367-47ED-9A99-4B1115601BB0}">
      <dgm:prSet/>
      <dgm:spPr/>
      <dgm:t>
        <a:bodyPr/>
        <a:lstStyle/>
        <a:p>
          <a:r>
            <a:rPr lang="es-ES" b="0" i="0"/>
            <a:t>Registro salarial</a:t>
          </a:r>
          <a:endParaRPr lang="es-ES"/>
        </a:p>
      </dgm:t>
    </dgm:pt>
    <dgm:pt modelId="{E0C6D2FB-338A-4E49-B346-43F0D9ED4DCA}" type="parTrans" cxnId="{4A6657BC-AFE7-4764-A946-D88AB6E14E2D}">
      <dgm:prSet/>
      <dgm:spPr/>
      <dgm:t>
        <a:bodyPr/>
        <a:lstStyle/>
        <a:p>
          <a:endParaRPr lang="es-ES"/>
        </a:p>
      </dgm:t>
    </dgm:pt>
    <dgm:pt modelId="{D37B00A6-07B1-45C4-AFBF-5DC7041C7D60}" type="sibTrans" cxnId="{4A6657BC-AFE7-4764-A946-D88AB6E14E2D}">
      <dgm:prSet/>
      <dgm:spPr/>
      <dgm:t>
        <a:bodyPr/>
        <a:lstStyle/>
        <a:p>
          <a:endParaRPr lang="es-ES"/>
        </a:p>
      </dgm:t>
    </dgm:pt>
    <dgm:pt modelId="{4A9FF6CC-59DB-4B75-9874-F97323433870}">
      <dgm:prSet/>
      <dgm:spPr/>
      <dgm:t>
        <a:bodyPr/>
        <a:lstStyle/>
        <a:p>
          <a:r>
            <a:rPr lang="es-ES" b="0" i="0"/>
            <a:t>Auditorías</a:t>
          </a:r>
          <a:endParaRPr lang="es-ES"/>
        </a:p>
      </dgm:t>
    </dgm:pt>
    <dgm:pt modelId="{B2C3D661-90E5-4317-B7A6-7E2DAFB62312}" type="parTrans" cxnId="{3E9D1810-B70A-437E-BDAA-5D5312C60786}">
      <dgm:prSet/>
      <dgm:spPr/>
      <dgm:t>
        <a:bodyPr/>
        <a:lstStyle/>
        <a:p>
          <a:endParaRPr lang="es-ES"/>
        </a:p>
      </dgm:t>
    </dgm:pt>
    <dgm:pt modelId="{0C8B3A3B-69B7-40A8-B76C-D0DD9E255C8A}" type="sibTrans" cxnId="{3E9D1810-B70A-437E-BDAA-5D5312C60786}">
      <dgm:prSet/>
      <dgm:spPr/>
      <dgm:t>
        <a:bodyPr/>
        <a:lstStyle/>
        <a:p>
          <a:endParaRPr lang="es-ES"/>
        </a:p>
      </dgm:t>
    </dgm:pt>
    <dgm:pt modelId="{18C32258-CA0E-49BA-B9E7-701D825DE743}">
      <dgm:prSet/>
      <dgm:spPr/>
      <dgm:t>
        <a:bodyPr/>
        <a:lstStyle/>
        <a:p>
          <a:r>
            <a:rPr lang="es-ES" b="0" i="0"/>
            <a:t>Valoración de puestos de trabajo</a:t>
          </a:r>
          <a:endParaRPr lang="es-ES"/>
        </a:p>
      </dgm:t>
    </dgm:pt>
    <dgm:pt modelId="{FA324350-6B13-4AF4-A9C3-52B8962C45F1}" type="parTrans" cxnId="{BD774195-2E66-4A69-BCC4-F90A844E5002}">
      <dgm:prSet/>
      <dgm:spPr/>
      <dgm:t>
        <a:bodyPr/>
        <a:lstStyle/>
        <a:p>
          <a:endParaRPr lang="es-ES"/>
        </a:p>
      </dgm:t>
    </dgm:pt>
    <dgm:pt modelId="{D1757386-E286-4BF6-A73C-1E84E31618AF}" type="sibTrans" cxnId="{BD774195-2E66-4A69-BCC4-F90A844E5002}">
      <dgm:prSet/>
      <dgm:spPr/>
      <dgm:t>
        <a:bodyPr/>
        <a:lstStyle/>
        <a:p>
          <a:endParaRPr lang="es-ES"/>
        </a:p>
      </dgm:t>
    </dgm:pt>
    <dgm:pt modelId="{53DDC8C4-FD87-4D7A-AE62-588A1E4BEE66}">
      <dgm:prSet/>
      <dgm:spPr/>
      <dgm:t>
        <a:bodyPr/>
        <a:lstStyle/>
        <a:p>
          <a:r>
            <a:rPr lang="es-ES" b="0" i="0"/>
            <a:t>Derechos de información RLT</a:t>
          </a:r>
          <a:endParaRPr lang="es-ES"/>
        </a:p>
      </dgm:t>
    </dgm:pt>
    <dgm:pt modelId="{F1A0D7A0-A0C2-4127-BA7D-5B05DBA0DA86}" type="parTrans" cxnId="{8882F23C-14B0-424B-BE9D-AC4BAE624D87}">
      <dgm:prSet/>
      <dgm:spPr/>
      <dgm:t>
        <a:bodyPr/>
        <a:lstStyle/>
        <a:p>
          <a:endParaRPr lang="es-ES"/>
        </a:p>
      </dgm:t>
    </dgm:pt>
    <dgm:pt modelId="{EF9EB89C-2511-46AC-AD56-184283809CF2}" type="sibTrans" cxnId="{8882F23C-14B0-424B-BE9D-AC4BAE624D87}">
      <dgm:prSet/>
      <dgm:spPr/>
      <dgm:t>
        <a:bodyPr/>
        <a:lstStyle/>
        <a:p>
          <a:endParaRPr lang="es-ES"/>
        </a:p>
      </dgm:t>
    </dgm:pt>
    <dgm:pt modelId="{FF24BA67-4F8A-4D53-80D0-0638C5435AA2}" type="pres">
      <dgm:prSet presAssocID="{D9D04A9A-7C0A-4247-A001-074BE61E4A52}" presName="Name0" presStyleCnt="0">
        <dgm:presLayoutVars>
          <dgm:dir/>
          <dgm:resizeHandles val="exact"/>
        </dgm:presLayoutVars>
      </dgm:prSet>
      <dgm:spPr/>
    </dgm:pt>
    <dgm:pt modelId="{EC3D4F73-770A-47F9-B3AB-B5407FCB3246}" type="pres">
      <dgm:prSet presAssocID="{BF67A1FB-A367-47ED-9A99-4B1115601BB0}" presName="node" presStyleLbl="node1" presStyleIdx="0" presStyleCnt="4">
        <dgm:presLayoutVars>
          <dgm:bulletEnabled val="1"/>
        </dgm:presLayoutVars>
      </dgm:prSet>
      <dgm:spPr/>
    </dgm:pt>
    <dgm:pt modelId="{0DF3FE38-BFD1-48ED-BE70-E2EAF15777AE}" type="pres">
      <dgm:prSet presAssocID="{D37B00A6-07B1-45C4-AFBF-5DC7041C7D60}" presName="sibTrans" presStyleLbl="sibTrans2D1" presStyleIdx="0" presStyleCnt="3"/>
      <dgm:spPr/>
    </dgm:pt>
    <dgm:pt modelId="{6CB3F46B-B9CF-4C54-9165-43F333892CBD}" type="pres">
      <dgm:prSet presAssocID="{D37B00A6-07B1-45C4-AFBF-5DC7041C7D60}" presName="connectorText" presStyleLbl="sibTrans2D1" presStyleIdx="0" presStyleCnt="3"/>
      <dgm:spPr/>
    </dgm:pt>
    <dgm:pt modelId="{D46B12B0-D42E-44B7-9918-F7C1C05F7881}" type="pres">
      <dgm:prSet presAssocID="{4A9FF6CC-59DB-4B75-9874-F97323433870}" presName="node" presStyleLbl="node1" presStyleIdx="1" presStyleCnt="4">
        <dgm:presLayoutVars>
          <dgm:bulletEnabled val="1"/>
        </dgm:presLayoutVars>
      </dgm:prSet>
      <dgm:spPr/>
    </dgm:pt>
    <dgm:pt modelId="{89018B9A-3B9E-441D-99BE-AAB6B7A2FFBB}" type="pres">
      <dgm:prSet presAssocID="{0C8B3A3B-69B7-40A8-B76C-D0DD9E255C8A}" presName="sibTrans" presStyleLbl="sibTrans2D1" presStyleIdx="1" presStyleCnt="3"/>
      <dgm:spPr/>
    </dgm:pt>
    <dgm:pt modelId="{1A8162D2-8011-4280-9F8B-97EDEDCB5FAC}" type="pres">
      <dgm:prSet presAssocID="{0C8B3A3B-69B7-40A8-B76C-D0DD9E255C8A}" presName="connectorText" presStyleLbl="sibTrans2D1" presStyleIdx="1" presStyleCnt="3"/>
      <dgm:spPr/>
    </dgm:pt>
    <dgm:pt modelId="{141EF9DE-12FD-490A-8693-BA90E8DF661D}" type="pres">
      <dgm:prSet presAssocID="{18C32258-CA0E-49BA-B9E7-701D825DE743}" presName="node" presStyleLbl="node1" presStyleIdx="2" presStyleCnt="4">
        <dgm:presLayoutVars>
          <dgm:bulletEnabled val="1"/>
        </dgm:presLayoutVars>
      </dgm:prSet>
      <dgm:spPr/>
    </dgm:pt>
    <dgm:pt modelId="{E679BA48-190E-49CF-ABE9-9894934DA9AE}" type="pres">
      <dgm:prSet presAssocID="{D1757386-E286-4BF6-A73C-1E84E31618AF}" presName="sibTrans" presStyleLbl="sibTrans2D1" presStyleIdx="2" presStyleCnt="3"/>
      <dgm:spPr/>
    </dgm:pt>
    <dgm:pt modelId="{E89637C0-5190-4FA3-AC22-99C70F2C345C}" type="pres">
      <dgm:prSet presAssocID="{D1757386-E286-4BF6-A73C-1E84E31618AF}" presName="connectorText" presStyleLbl="sibTrans2D1" presStyleIdx="2" presStyleCnt="3"/>
      <dgm:spPr/>
    </dgm:pt>
    <dgm:pt modelId="{06254192-4017-4086-8699-739C70C54729}" type="pres">
      <dgm:prSet presAssocID="{53DDC8C4-FD87-4D7A-AE62-588A1E4BEE66}" presName="node" presStyleLbl="node1" presStyleIdx="3" presStyleCnt="4">
        <dgm:presLayoutVars>
          <dgm:bulletEnabled val="1"/>
        </dgm:presLayoutVars>
      </dgm:prSet>
      <dgm:spPr/>
    </dgm:pt>
  </dgm:ptLst>
  <dgm:cxnLst>
    <dgm:cxn modelId="{38BA3305-DD46-4FA4-B204-9CB4D946FCAA}" type="presOf" srcId="{D1757386-E286-4BF6-A73C-1E84E31618AF}" destId="{E89637C0-5190-4FA3-AC22-99C70F2C345C}" srcOrd="1" destOrd="0" presId="urn:microsoft.com/office/officeart/2005/8/layout/process1"/>
    <dgm:cxn modelId="{3E9D1810-B70A-437E-BDAA-5D5312C60786}" srcId="{D9D04A9A-7C0A-4247-A001-074BE61E4A52}" destId="{4A9FF6CC-59DB-4B75-9874-F97323433870}" srcOrd="1" destOrd="0" parTransId="{B2C3D661-90E5-4317-B7A6-7E2DAFB62312}" sibTransId="{0C8B3A3B-69B7-40A8-B76C-D0DD9E255C8A}"/>
    <dgm:cxn modelId="{6BE8F927-4CF5-48BA-A7A5-32AF72CCA5FA}" type="presOf" srcId="{0C8B3A3B-69B7-40A8-B76C-D0DD9E255C8A}" destId="{89018B9A-3B9E-441D-99BE-AAB6B7A2FFBB}" srcOrd="0" destOrd="0" presId="urn:microsoft.com/office/officeart/2005/8/layout/process1"/>
    <dgm:cxn modelId="{30BCFF35-0884-48E1-A8A6-DEE4C77768EA}" type="presOf" srcId="{D37B00A6-07B1-45C4-AFBF-5DC7041C7D60}" destId="{6CB3F46B-B9CF-4C54-9165-43F333892CBD}" srcOrd="1" destOrd="0" presId="urn:microsoft.com/office/officeart/2005/8/layout/process1"/>
    <dgm:cxn modelId="{8882F23C-14B0-424B-BE9D-AC4BAE624D87}" srcId="{D9D04A9A-7C0A-4247-A001-074BE61E4A52}" destId="{53DDC8C4-FD87-4D7A-AE62-588A1E4BEE66}" srcOrd="3" destOrd="0" parTransId="{F1A0D7A0-A0C2-4127-BA7D-5B05DBA0DA86}" sibTransId="{EF9EB89C-2511-46AC-AD56-184283809CF2}"/>
    <dgm:cxn modelId="{3FC76064-CADA-4C0E-BBCA-09ACAA430BC6}" type="presOf" srcId="{18C32258-CA0E-49BA-B9E7-701D825DE743}" destId="{141EF9DE-12FD-490A-8693-BA90E8DF661D}" srcOrd="0" destOrd="0" presId="urn:microsoft.com/office/officeart/2005/8/layout/process1"/>
    <dgm:cxn modelId="{B7991C45-0D8E-4C74-BEC1-FAB9DE26F9B1}" type="presOf" srcId="{D37B00A6-07B1-45C4-AFBF-5DC7041C7D60}" destId="{0DF3FE38-BFD1-48ED-BE70-E2EAF15777AE}" srcOrd="0" destOrd="0" presId="urn:microsoft.com/office/officeart/2005/8/layout/process1"/>
    <dgm:cxn modelId="{83739369-0556-41D2-BAF8-203783C8BC4D}" type="presOf" srcId="{BF67A1FB-A367-47ED-9A99-4B1115601BB0}" destId="{EC3D4F73-770A-47F9-B3AB-B5407FCB3246}" srcOrd="0" destOrd="0" presId="urn:microsoft.com/office/officeart/2005/8/layout/process1"/>
    <dgm:cxn modelId="{5117DF4B-3D8E-427B-B6AB-7B370492C638}" type="presOf" srcId="{D1757386-E286-4BF6-A73C-1E84E31618AF}" destId="{E679BA48-190E-49CF-ABE9-9894934DA9AE}" srcOrd="0" destOrd="0" presId="urn:microsoft.com/office/officeart/2005/8/layout/process1"/>
    <dgm:cxn modelId="{98ACE08C-E488-4DD9-BC91-0724C7A53C3B}" type="presOf" srcId="{4A9FF6CC-59DB-4B75-9874-F97323433870}" destId="{D46B12B0-D42E-44B7-9918-F7C1C05F7881}" srcOrd="0" destOrd="0" presId="urn:microsoft.com/office/officeart/2005/8/layout/process1"/>
    <dgm:cxn modelId="{BD774195-2E66-4A69-BCC4-F90A844E5002}" srcId="{D9D04A9A-7C0A-4247-A001-074BE61E4A52}" destId="{18C32258-CA0E-49BA-B9E7-701D825DE743}" srcOrd="2" destOrd="0" parTransId="{FA324350-6B13-4AF4-A9C3-52B8962C45F1}" sibTransId="{D1757386-E286-4BF6-A73C-1E84E31618AF}"/>
    <dgm:cxn modelId="{7C112D9D-E387-4763-BF27-3F010C5D8195}" type="presOf" srcId="{D9D04A9A-7C0A-4247-A001-074BE61E4A52}" destId="{FF24BA67-4F8A-4D53-80D0-0638C5435AA2}" srcOrd="0" destOrd="0" presId="urn:microsoft.com/office/officeart/2005/8/layout/process1"/>
    <dgm:cxn modelId="{295F19A6-4AA3-4239-BC49-C2E3209A6C2B}" type="presOf" srcId="{0C8B3A3B-69B7-40A8-B76C-D0DD9E255C8A}" destId="{1A8162D2-8011-4280-9F8B-97EDEDCB5FAC}" srcOrd="1" destOrd="0" presId="urn:microsoft.com/office/officeart/2005/8/layout/process1"/>
    <dgm:cxn modelId="{4A6657BC-AFE7-4764-A946-D88AB6E14E2D}" srcId="{D9D04A9A-7C0A-4247-A001-074BE61E4A52}" destId="{BF67A1FB-A367-47ED-9A99-4B1115601BB0}" srcOrd="0" destOrd="0" parTransId="{E0C6D2FB-338A-4E49-B346-43F0D9ED4DCA}" sibTransId="{D37B00A6-07B1-45C4-AFBF-5DC7041C7D60}"/>
    <dgm:cxn modelId="{941A11D4-B77A-4A0B-8B3A-01621835672A}" type="presOf" srcId="{53DDC8C4-FD87-4D7A-AE62-588A1E4BEE66}" destId="{06254192-4017-4086-8699-739C70C54729}" srcOrd="0" destOrd="0" presId="urn:microsoft.com/office/officeart/2005/8/layout/process1"/>
    <dgm:cxn modelId="{1F78B3DB-720C-4DE5-A357-C5468A9E43F6}" type="presParOf" srcId="{FF24BA67-4F8A-4D53-80D0-0638C5435AA2}" destId="{EC3D4F73-770A-47F9-B3AB-B5407FCB3246}" srcOrd="0" destOrd="0" presId="urn:microsoft.com/office/officeart/2005/8/layout/process1"/>
    <dgm:cxn modelId="{32516420-A603-4F25-B204-65F037C60B82}" type="presParOf" srcId="{FF24BA67-4F8A-4D53-80D0-0638C5435AA2}" destId="{0DF3FE38-BFD1-48ED-BE70-E2EAF15777AE}" srcOrd="1" destOrd="0" presId="urn:microsoft.com/office/officeart/2005/8/layout/process1"/>
    <dgm:cxn modelId="{B717E73C-E3A6-40F7-8B24-A4673994DF0F}" type="presParOf" srcId="{0DF3FE38-BFD1-48ED-BE70-E2EAF15777AE}" destId="{6CB3F46B-B9CF-4C54-9165-43F333892CBD}" srcOrd="0" destOrd="0" presId="urn:microsoft.com/office/officeart/2005/8/layout/process1"/>
    <dgm:cxn modelId="{F544B839-A79F-4B6C-884E-28E967E7F795}" type="presParOf" srcId="{FF24BA67-4F8A-4D53-80D0-0638C5435AA2}" destId="{D46B12B0-D42E-44B7-9918-F7C1C05F7881}" srcOrd="2" destOrd="0" presId="urn:microsoft.com/office/officeart/2005/8/layout/process1"/>
    <dgm:cxn modelId="{A58C2AD0-8EA9-4574-8D68-B5F2F5CDCB02}" type="presParOf" srcId="{FF24BA67-4F8A-4D53-80D0-0638C5435AA2}" destId="{89018B9A-3B9E-441D-99BE-AAB6B7A2FFBB}" srcOrd="3" destOrd="0" presId="urn:microsoft.com/office/officeart/2005/8/layout/process1"/>
    <dgm:cxn modelId="{64E78E1F-C671-461C-B314-3EB86D1F167A}" type="presParOf" srcId="{89018B9A-3B9E-441D-99BE-AAB6B7A2FFBB}" destId="{1A8162D2-8011-4280-9F8B-97EDEDCB5FAC}" srcOrd="0" destOrd="0" presId="urn:microsoft.com/office/officeart/2005/8/layout/process1"/>
    <dgm:cxn modelId="{534EF3B1-6E38-4AF2-9837-0983EF4E8721}" type="presParOf" srcId="{FF24BA67-4F8A-4D53-80D0-0638C5435AA2}" destId="{141EF9DE-12FD-490A-8693-BA90E8DF661D}" srcOrd="4" destOrd="0" presId="urn:microsoft.com/office/officeart/2005/8/layout/process1"/>
    <dgm:cxn modelId="{18FF3BDE-F69F-4DA9-9EB0-EB0B9A0F1C48}" type="presParOf" srcId="{FF24BA67-4F8A-4D53-80D0-0638C5435AA2}" destId="{E679BA48-190E-49CF-ABE9-9894934DA9AE}" srcOrd="5" destOrd="0" presId="urn:microsoft.com/office/officeart/2005/8/layout/process1"/>
    <dgm:cxn modelId="{13F9296B-7EDC-4F56-B5DB-4AF0BC8709A0}" type="presParOf" srcId="{E679BA48-190E-49CF-ABE9-9894934DA9AE}" destId="{E89637C0-5190-4FA3-AC22-99C70F2C345C}" srcOrd="0" destOrd="0" presId="urn:microsoft.com/office/officeart/2005/8/layout/process1"/>
    <dgm:cxn modelId="{5054767C-0992-4929-9EF9-27EB9AA88016}" type="presParOf" srcId="{FF24BA67-4F8A-4D53-80D0-0638C5435AA2}" destId="{06254192-4017-4086-8699-739C70C5472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20563FB-C37D-4FAB-ADCB-10A45EA2BA6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E4156D5-3BCD-4646-9D87-CB8045DC4259}">
      <dgm:prSet/>
      <dgm:spPr/>
      <dgm:t>
        <a:bodyPr/>
        <a:lstStyle/>
        <a:p>
          <a:r>
            <a:rPr lang="es-ES" b="0" i="0" dirty="0"/>
            <a:t>Ámbito</a:t>
          </a:r>
          <a:endParaRPr lang="es-ES" dirty="0"/>
        </a:p>
      </dgm:t>
    </dgm:pt>
    <dgm:pt modelId="{4934093A-106F-4B48-82CB-F1D3B8E3107E}" type="parTrans" cxnId="{3F4033BE-F31C-4109-AC40-804A1AF5474B}">
      <dgm:prSet/>
      <dgm:spPr/>
      <dgm:t>
        <a:bodyPr/>
        <a:lstStyle/>
        <a:p>
          <a:endParaRPr lang="es-ES"/>
        </a:p>
      </dgm:t>
    </dgm:pt>
    <dgm:pt modelId="{6B41D928-5322-41C4-A556-9AF225290264}" type="sibTrans" cxnId="{3F4033BE-F31C-4109-AC40-804A1AF5474B}">
      <dgm:prSet/>
      <dgm:spPr/>
      <dgm:t>
        <a:bodyPr/>
        <a:lstStyle/>
        <a:p>
          <a:endParaRPr lang="es-ES"/>
        </a:p>
      </dgm:t>
    </dgm:pt>
    <dgm:pt modelId="{F1F46692-7679-4CCA-8462-F93664ACCAB0}">
      <dgm:prSet/>
      <dgm:spPr/>
      <dgm:t>
        <a:bodyPr/>
        <a:lstStyle/>
        <a:p>
          <a:r>
            <a:rPr lang="es-ES" b="0" i="0" dirty="0"/>
            <a:t>Contenido: </a:t>
          </a:r>
          <a:endParaRPr lang="es-ES" dirty="0"/>
        </a:p>
      </dgm:t>
    </dgm:pt>
    <dgm:pt modelId="{8E3E9B82-1808-4D78-B64E-01C55665788A}" type="parTrans" cxnId="{10F0E78F-F4EA-464B-A51D-8A0CC759241E}">
      <dgm:prSet/>
      <dgm:spPr/>
      <dgm:t>
        <a:bodyPr/>
        <a:lstStyle/>
        <a:p>
          <a:endParaRPr lang="es-ES"/>
        </a:p>
      </dgm:t>
    </dgm:pt>
    <dgm:pt modelId="{1EC42DA1-CCF1-4725-AAA7-A4D06BEEAB43}" type="sibTrans" cxnId="{10F0E78F-F4EA-464B-A51D-8A0CC759241E}">
      <dgm:prSet/>
      <dgm:spPr/>
      <dgm:t>
        <a:bodyPr/>
        <a:lstStyle/>
        <a:p>
          <a:endParaRPr lang="es-ES"/>
        </a:p>
      </dgm:t>
    </dgm:pt>
    <dgm:pt modelId="{1A2858A5-EBD5-48ED-BCAC-30A6CF7506FF}">
      <dgm:prSet/>
      <dgm:spPr/>
      <dgm:t>
        <a:bodyPr/>
        <a:lstStyle/>
        <a:p>
          <a:r>
            <a:rPr lang="es-ES" b="0" i="0" dirty="0"/>
            <a:t>Valores medios de los salarios, incluidos complementos y percepciones extrasalariales (media aritmética y mediana de lo realmente percibido)</a:t>
          </a:r>
          <a:endParaRPr lang="es-ES" dirty="0"/>
        </a:p>
      </dgm:t>
    </dgm:pt>
    <dgm:pt modelId="{2298B2D0-118C-4D70-86F8-27DF8E5526E0}" type="parTrans" cxnId="{9D87C95B-5D9F-4474-86EB-D76A0EDE5C1D}">
      <dgm:prSet/>
      <dgm:spPr/>
      <dgm:t>
        <a:bodyPr/>
        <a:lstStyle/>
        <a:p>
          <a:endParaRPr lang="es-ES"/>
        </a:p>
      </dgm:t>
    </dgm:pt>
    <dgm:pt modelId="{A64E9470-6BA7-49CB-A25A-8EB0135BC3C2}" type="sibTrans" cxnId="{9D87C95B-5D9F-4474-86EB-D76A0EDE5C1D}">
      <dgm:prSet/>
      <dgm:spPr/>
      <dgm:t>
        <a:bodyPr/>
        <a:lstStyle/>
        <a:p>
          <a:endParaRPr lang="es-ES"/>
        </a:p>
      </dgm:t>
    </dgm:pt>
    <dgm:pt modelId="{00879B3B-F6FF-4117-B9B8-582FEE747BB8}">
      <dgm:prSet/>
      <dgm:spPr/>
      <dgm:t>
        <a:bodyPr/>
        <a:lstStyle/>
        <a:p>
          <a:r>
            <a:rPr lang="es-ES" b="0" i="0" dirty="0"/>
            <a:t>Desagregados por sexo</a:t>
          </a:r>
          <a:endParaRPr lang="es-ES" dirty="0"/>
        </a:p>
      </dgm:t>
    </dgm:pt>
    <dgm:pt modelId="{4A4FD6B9-20ED-4AB1-AB6D-5CC59F72DEE2}" type="parTrans" cxnId="{F0D014E8-FEA3-46AA-8C10-BD972C3537F1}">
      <dgm:prSet/>
      <dgm:spPr/>
      <dgm:t>
        <a:bodyPr/>
        <a:lstStyle/>
        <a:p>
          <a:endParaRPr lang="es-ES"/>
        </a:p>
      </dgm:t>
    </dgm:pt>
    <dgm:pt modelId="{D5B5477F-8178-453E-A225-7D5C18F6AAB4}" type="sibTrans" cxnId="{F0D014E8-FEA3-46AA-8C10-BD972C3537F1}">
      <dgm:prSet/>
      <dgm:spPr/>
      <dgm:t>
        <a:bodyPr/>
        <a:lstStyle/>
        <a:p>
          <a:endParaRPr lang="es-ES"/>
        </a:p>
      </dgm:t>
    </dgm:pt>
    <dgm:pt modelId="{AC80A297-7D12-4A99-8B24-E07B8C077923}">
      <dgm:prSet/>
      <dgm:spPr/>
      <dgm:t>
        <a:bodyPr/>
        <a:lstStyle/>
        <a:p>
          <a:r>
            <a:rPr lang="es-ES" b="0" i="0" dirty="0"/>
            <a:t>En cada grupo, categoría profesional, nivel, puesto o cualquiera que sea la división funcional empleada en el sistema de clasificación profesional aplicable</a:t>
          </a:r>
          <a:endParaRPr lang="es-ES" dirty="0"/>
        </a:p>
      </dgm:t>
    </dgm:pt>
    <dgm:pt modelId="{515D1EC3-310C-407F-A4E8-7CF28EB71FDA}" type="parTrans" cxnId="{E6D2D602-8DE8-4EC0-A38C-1A4C37734B86}">
      <dgm:prSet/>
      <dgm:spPr/>
      <dgm:t>
        <a:bodyPr/>
        <a:lstStyle/>
        <a:p>
          <a:endParaRPr lang="es-ES"/>
        </a:p>
      </dgm:t>
    </dgm:pt>
    <dgm:pt modelId="{A31170E4-2A17-4C3D-8341-C32C99DC04E7}" type="sibTrans" cxnId="{E6D2D602-8DE8-4EC0-A38C-1A4C37734B86}">
      <dgm:prSet/>
      <dgm:spPr/>
      <dgm:t>
        <a:bodyPr/>
        <a:lstStyle/>
        <a:p>
          <a:endParaRPr lang="es-ES"/>
        </a:p>
      </dgm:t>
    </dgm:pt>
    <dgm:pt modelId="{42FD0F00-7F96-4909-BD7B-4C3C78A7071E}">
      <dgm:prSet/>
      <dgm:spPr/>
      <dgm:t>
        <a:bodyPr/>
        <a:lstStyle/>
        <a:p>
          <a:r>
            <a:rPr lang="es-ES" b="0" i="0" dirty="0"/>
            <a:t>Todo el personal, incluido el directivo y altos cargos</a:t>
          </a:r>
          <a:endParaRPr lang="es-ES" dirty="0"/>
        </a:p>
      </dgm:t>
    </dgm:pt>
    <dgm:pt modelId="{56B743AA-8DBD-417D-8C14-8FB30FC4EFB4}" type="parTrans" cxnId="{FFA435BE-199C-4549-A134-1879F5E7445B}">
      <dgm:prSet/>
      <dgm:spPr/>
      <dgm:t>
        <a:bodyPr/>
        <a:lstStyle/>
        <a:p>
          <a:endParaRPr lang="es-ES"/>
        </a:p>
      </dgm:t>
    </dgm:pt>
    <dgm:pt modelId="{8DCA38BC-92DF-4A0E-B1AF-867FD7BE0BF5}" type="sibTrans" cxnId="{FFA435BE-199C-4549-A134-1879F5E7445B}">
      <dgm:prSet/>
      <dgm:spPr/>
      <dgm:t>
        <a:bodyPr/>
        <a:lstStyle/>
        <a:p>
          <a:endParaRPr lang="es-ES"/>
        </a:p>
      </dgm:t>
    </dgm:pt>
    <dgm:pt modelId="{CC1FAC4B-1D65-4DDF-A89B-85CDE69E250B}" type="pres">
      <dgm:prSet presAssocID="{A20563FB-C37D-4FAB-ADCB-10A45EA2BA6B}" presName="linear" presStyleCnt="0">
        <dgm:presLayoutVars>
          <dgm:animLvl val="lvl"/>
          <dgm:resizeHandles val="exact"/>
        </dgm:presLayoutVars>
      </dgm:prSet>
      <dgm:spPr/>
    </dgm:pt>
    <dgm:pt modelId="{605457B1-8C1B-475A-A50E-1DF86C786F46}" type="pres">
      <dgm:prSet presAssocID="{CE4156D5-3BCD-4646-9D87-CB8045DC4259}" presName="parentText" presStyleLbl="node1" presStyleIdx="0" presStyleCnt="2">
        <dgm:presLayoutVars>
          <dgm:chMax val="0"/>
          <dgm:bulletEnabled val="1"/>
        </dgm:presLayoutVars>
      </dgm:prSet>
      <dgm:spPr/>
    </dgm:pt>
    <dgm:pt modelId="{2CE3D58F-31C5-45D6-B664-AB8172C6EBBC}" type="pres">
      <dgm:prSet presAssocID="{CE4156D5-3BCD-4646-9D87-CB8045DC4259}" presName="childText" presStyleLbl="revTx" presStyleIdx="0" presStyleCnt="2">
        <dgm:presLayoutVars>
          <dgm:bulletEnabled val="1"/>
        </dgm:presLayoutVars>
      </dgm:prSet>
      <dgm:spPr/>
    </dgm:pt>
    <dgm:pt modelId="{D17AC2DE-E946-469D-9775-4C9366102D41}" type="pres">
      <dgm:prSet presAssocID="{F1F46692-7679-4CCA-8462-F93664ACCAB0}" presName="parentText" presStyleLbl="node1" presStyleIdx="1" presStyleCnt="2">
        <dgm:presLayoutVars>
          <dgm:chMax val="0"/>
          <dgm:bulletEnabled val="1"/>
        </dgm:presLayoutVars>
      </dgm:prSet>
      <dgm:spPr/>
    </dgm:pt>
    <dgm:pt modelId="{304F6360-954D-4A30-A52B-F74D610560A7}" type="pres">
      <dgm:prSet presAssocID="{F1F46692-7679-4CCA-8462-F93664ACCAB0}" presName="childText" presStyleLbl="revTx" presStyleIdx="1" presStyleCnt="2">
        <dgm:presLayoutVars>
          <dgm:bulletEnabled val="1"/>
        </dgm:presLayoutVars>
      </dgm:prSet>
      <dgm:spPr/>
    </dgm:pt>
  </dgm:ptLst>
  <dgm:cxnLst>
    <dgm:cxn modelId="{E6D2D602-8DE8-4EC0-A38C-1A4C37734B86}" srcId="{F1F46692-7679-4CCA-8462-F93664ACCAB0}" destId="{AC80A297-7D12-4A99-8B24-E07B8C077923}" srcOrd="2" destOrd="0" parTransId="{515D1EC3-310C-407F-A4E8-7CF28EB71FDA}" sibTransId="{A31170E4-2A17-4C3D-8341-C32C99DC04E7}"/>
    <dgm:cxn modelId="{1F2B9C1B-D9F0-4C02-B649-E461D3F41768}" type="presOf" srcId="{AC80A297-7D12-4A99-8B24-E07B8C077923}" destId="{304F6360-954D-4A30-A52B-F74D610560A7}" srcOrd="0" destOrd="2" presId="urn:microsoft.com/office/officeart/2005/8/layout/vList2"/>
    <dgm:cxn modelId="{DD286D2E-18B8-4BB4-8DFE-DE23F299DBC2}" type="presOf" srcId="{00879B3B-F6FF-4117-B9B8-582FEE747BB8}" destId="{304F6360-954D-4A30-A52B-F74D610560A7}" srcOrd="0" destOrd="1" presId="urn:microsoft.com/office/officeart/2005/8/layout/vList2"/>
    <dgm:cxn modelId="{757A103C-22E9-425E-B67A-B21E9566CB0D}" type="presOf" srcId="{F1F46692-7679-4CCA-8462-F93664ACCAB0}" destId="{D17AC2DE-E946-469D-9775-4C9366102D41}" srcOrd="0" destOrd="0" presId="urn:microsoft.com/office/officeart/2005/8/layout/vList2"/>
    <dgm:cxn modelId="{9D87C95B-5D9F-4474-86EB-D76A0EDE5C1D}" srcId="{F1F46692-7679-4CCA-8462-F93664ACCAB0}" destId="{1A2858A5-EBD5-48ED-BCAC-30A6CF7506FF}" srcOrd="0" destOrd="0" parTransId="{2298B2D0-118C-4D70-86F8-27DF8E5526E0}" sibTransId="{A64E9470-6BA7-49CB-A25A-8EB0135BC3C2}"/>
    <dgm:cxn modelId="{DEFB8244-CC73-492F-A442-0779647E1D05}" type="presOf" srcId="{42FD0F00-7F96-4909-BD7B-4C3C78A7071E}" destId="{2CE3D58F-31C5-45D6-B664-AB8172C6EBBC}" srcOrd="0" destOrd="0" presId="urn:microsoft.com/office/officeart/2005/8/layout/vList2"/>
    <dgm:cxn modelId="{10F0E78F-F4EA-464B-A51D-8A0CC759241E}" srcId="{A20563FB-C37D-4FAB-ADCB-10A45EA2BA6B}" destId="{F1F46692-7679-4CCA-8462-F93664ACCAB0}" srcOrd="1" destOrd="0" parTransId="{8E3E9B82-1808-4D78-B64E-01C55665788A}" sibTransId="{1EC42DA1-CCF1-4725-AAA7-A4D06BEEAB43}"/>
    <dgm:cxn modelId="{3F4033BE-F31C-4109-AC40-804A1AF5474B}" srcId="{A20563FB-C37D-4FAB-ADCB-10A45EA2BA6B}" destId="{CE4156D5-3BCD-4646-9D87-CB8045DC4259}" srcOrd="0" destOrd="0" parTransId="{4934093A-106F-4B48-82CB-F1D3B8E3107E}" sibTransId="{6B41D928-5322-41C4-A556-9AF225290264}"/>
    <dgm:cxn modelId="{FFA435BE-199C-4549-A134-1879F5E7445B}" srcId="{CE4156D5-3BCD-4646-9D87-CB8045DC4259}" destId="{42FD0F00-7F96-4909-BD7B-4C3C78A7071E}" srcOrd="0" destOrd="0" parTransId="{56B743AA-8DBD-417D-8C14-8FB30FC4EFB4}" sibTransId="{8DCA38BC-92DF-4A0E-B1AF-867FD7BE0BF5}"/>
    <dgm:cxn modelId="{B72DCFCC-B09F-406B-9C8E-B47EDADE3D1F}" type="presOf" srcId="{1A2858A5-EBD5-48ED-BCAC-30A6CF7506FF}" destId="{304F6360-954D-4A30-A52B-F74D610560A7}" srcOrd="0" destOrd="0" presId="urn:microsoft.com/office/officeart/2005/8/layout/vList2"/>
    <dgm:cxn modelId="{F0D014E8-FEA3-46AA-8C10-BD972C3537F1}" srcId="{F1F46692-7679-4CCA-8462-F93664ACCAB0}" destId="{00879B3B-F6FF-4117-B9B8-582FEE747BB8}" srcOrd="1" destOrd="0" parTransId="{4A4FD6B9-20ED-4AB1-AB6D-5CC59F72DEE2}" sibTransId="{D5B5477F-8178-453E-A225-7D5C18F6AAB4}"/>
    <dgm:cxn modelId="{ECF0BAE9-EF2B-4F6D-B7AA-FD8915ACBFDE}" type="presOf" srcId="{CE4156D5-3BCD-4646-9D87-CB8045DC4259}" destId="{605457B1-8C1B-475A-A50E-1DF86C786F46}" srcOrd="0" destOrd="0" presId="urn:microsoft.com/office/officeart/2005/8/layout/vList2"/>
    <dgm:cxn modelId="{194FFFED-4947-407C-B9C5-7F7155D30743}" type="presOf" srcId="{A20563FB-C37D-4FAB-ADCB-10A45EA2BA6B}" destId="{CC1FAC4B-1D65-4DDF-A89B-85CDE69E250B}" srcOrd="0" destOrd="0" presId="urn:microsoft.com/office/officeart/2005/8/layout/vList2"/>
    <dgm:cxn modelId="{78D77C5C-EA5E-4745-A31F-C5E135605C25}" type="presParOf" srcId="{CC1FAC4B-1D65-4DDF-A89B-85CDE69E250B}" destId="{605457B1-8C1B-475A-A50E-1DF86C786F46}" srcOrd="0" destOrd="0" presId="urn:microsoft.com/office/officeart/2005/8/layout/vList2"/>
    <dgm:cxn modelId="{F5A12DC2-D1CB-499E-B923-E9B129923573}" type="presParOf" srcId="{CC1FAC4B-1D65-4DDF-A89B-85CDE69E250B}" destId="{2CE3D58F-31C5-45D6-B664-AB8172C6EBBC}" srcOrd="1" destOrd="0" presId="urn:microsoft.com/office/officeart/2005/8/layout/vList2"/>
    <dgm:cxn modelId="{2465391F-EA4F-4AB5-BED3-9770AE9ED560}" type="presParOf" srcId="{CC1FAC4B-1D65-4DDF-A89B-85CDE69E250B}" destId="{D17AC2DE-E946-469D-9775-4C9366102D41}" srcOrd="2" destOrd="0" presId="urn:microsoft.com/office/officeart/2005/8/layout/vList2"/>
    <dgm:cxn modelId="{0EA91AD9-D86F-4A0C-8F36-C1C042B52DD6}" type="presParOf" srcId="{CC1FAC4B-1D65-4DDF-A89B-85CDE69E250B}" destId="{304F6360-954D-4A30-A52B-F74D610560A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2586838E-684E-49A6-AC08-93A481D1165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10566C58-F9E1-4506-B825-DFAF577AD112}">
      <dgm:prSet/>
      <dgm:spPr/>
      <dgm:t>
        <a:bodyPr/>
        <a:lstStyle/>
        <a:p>
          <a:r>
            <a:rPr lang="es-ES" b="0" i="0" dirty="0"/>
            <a:t>Derechos de información y consulta:</a:t>
          </a:r>
          <a:endParaRPr lang="es-ES" dirty="0"/>
        </a:p>
      </dgm:t>
    </dgm:pt>
    <dgm:pt modelId="{55BC5EFE-4621-4730-84A0-72394A00F1E5}" type="parTrans" cxnId="{6603EF26-D595-423B-8CAB-42780E11B5E9}">
      <dgm:prSet/>
      <dgm:spPr/>
      <dgm:t>
        <a:bodyPr/>
        <a:lstStyle/>
        <a:p>
          <a:endParaRPr lang="es-ES"/>
        </a:p>
      </dgm:t>
    </dgm:pt>
    <dgm:pt modelId="{2FAF5EB3-D7D7-4A1E-9CA5-CD98F5FBAC39}" type="sibTrans" cxnId="{6603EF26-D595-423B-8CAB-42780E11B5E9}">
      <dgm:prSet/>
      <dgm:spPr/>
      <dgm:t>
        <a:bodyPr/>
        <a:lstStyle/>
        <a:p>
          <a:endParaRPr lang="es-ES"/>
        </a:p>
      </dgm:t>
    </dgm:pt>
    <dgm:pt modelId="{E5D60CE4-A618-4C51-BB85-97CD8F75E489}">
      <dgm:prSet/>
      <dgm:spPr/>
      <dgm:t>
        <a:bodyPr/>
        <a:lstStyle/>
        <a:p>
          <a:r>
            <a:rPr lang="es-ES" b="0" i="0" dirty="0"/>
            <a:t>Los RLT deberán ser consultados con antelación mínima de 10 días a la elaboración o modificación del registro</a:t>
          </a:r>
          <a:endParaRPr lang="es-ES" dirty="0"/>
        </a:p>
      </dgm:t>
    </dgm:pt>
    <dgm:pt modelId="{A5F6CD1E-B138-4F67-8B71-3E389AAB53D3}" type="parTrans" cxnId="{51F32296-5AC4-413B-9DA3-12BE794ABCC3}">
      <dgm:prSet/>
      <dgm:spPr/>
      <dgm:t>
        <a:bodyPr/>
        <a:lstStyle/>
        <a:p>
          <a:endParaRPr lang="es-ES"/>
        </a:p>
      </dgm:t>
    </dgm:pt>
    <dgm:pt modelId="{C2495D9B-79B7-478A-B827-CFAD3A071125}" type="sibTrans" cxnId="{51F32296-5AC4-413B-9DA3-12BE794ABCC3}">
      <dgm:prSet/>
      <dgm:spPr/>
      <dgm:t>
        <a:bodyPr/>
        <a:lstStyle/>
        <a:p>
          <a:endParaRPr lang="es-ES"/>
        </a:p>
      </dgm:t>
    </dgm:pt>
    <dgm:pt modelId="{92A22F4F-E58E-4C8E-9218-3ADCC6DA868E}">
      <dgm:prSet/>
      <dgm:spPr/>
      <dgm:t>
        <a:bodyPr/>
        <a:lstStyle/>
        <a:p>
          <a:r>
            <a:rPr lang="es-ES" b="0" i="0" dirty="0"/>
            <a:t>Acceso al registro:</a:t>
          </a:r>
          <a:endParaRPr lang="es-ES" dirty="0"/>
        </a:p>
      </dgm:t>
    </dgm:pt>
    <dgm:pt modelId="{1CDD8ECF-DB58-4935-B04B-129A1E2D3974}" type="parTrans" cxnId="{ECF94712-221D-4695-9F03-BAFCCC3E4BE2}">
      <dgm:prSet/>
      <dgm:spPr/>
      <dgm:t>
        <a:bodyPr/>
        <a:lstStyle/>
        <a:p>
          <a:endParaRPr lang="es-ES"/>
        </a:p>
      </dgm:t>
    </dgm:pt>
    <dgm:pt modelId="{D5FD3850-4FFE-49A4-ADEB-E4A762504244}" type="sibTrans" cxnId="{ECF94712-221D-4695-9F03-BAFCCC3E4BE2}">
      <dgm:prSet/>
      <dgm:spPr/>
      <dgm:t>
        <a:bodyPr/>
        <a:lstStyle/>
        <a:p>
          <a:endParaRPr lang="es-ES"/>
        </a:p>
      </dgm:t>
    </dgm:pt>
    <dgm:pt modelId="{7EBBD47C-D66F-4429-8498-77AB70742873}">
      <dgm:prSet/>
      <dgm:spPr/>
      <dgm:t>
        <a:bodyPr/>
        <a:lstStyle/>
        <a:p>
          <a:r>
            <a:rPr lang="es-ES" b="0" i="0" dirty="0"/>
            <a:t>Trabajadores a través de los RLT</a:t>
          </a:r>
          <a:endParaRPr lang="es-ES" dirty="0"/>
        </a:p>
      </dgm:t>
    </dgm:pt>
    <dgm:pt modelId="{9AEF3123-DECD-4175-9703-B30D874D1AA5}" type="parTrans" cxnId="{C3BDD6E3-A42E-41B0-96D7-42338F508091}">
      <dgm:prSet/>
      <dgm:spPr/>
      <dgm:t>
        <a:bodyPr/>
        <a:lstStyle/>
        <a:p>
          <a:endParaRPr lang="es-ES"/>
        </a:p>
      </dgm:t>
    </dgm:pt>
    <dgm:pt modelId="{47F407F9-DC81-4AC9-ADA7-C972DC7E3C12}" type="sibTrans" cxnId="{C3BDD6E3-A42E-41B0-96D7-42338F508091}">
      <dgm:prSet/>
      <dgm:spPr/>
      <dgm:t>
        <a:bodyPr/>
        <a:lstStyle/>
        <a:p>
          <a:endParaRPr lang="es-ES"/>
        </a:p>
      </dgm:t>
    </dgm:pt>
    <dgm:pt modelId="{F0B331BF-CB8E-40A0-95A3-5CB2D5246E6B}">
      <dgm:prSet/>
      <dgm:spPr/>
      <dgm:t>
        <a:bodyPr/>
        <a:lstStyle/>
        <a:p>
          <a:r>
            <a:rPr lang="es-ES" b="0" i="0" dirty="0"/>
            <a:t>Si no hay RLT = la información se limitará a las diferencias porcentuales existentes en las retribuciones promediadas de hombres y mujeres</a:t>
          </a:r>
          <a:endParaRPr lang="es-ES" dirty="0"/>
        </a:p>
      </dgm:t>
    </dgm:pt>
    <dgm:pt modelId="{3CC357B0-B04C-4C1D-9A7F-F49B9ADF8FFE}" type="parTrans" cxnId="{26A2D485-A516-4C64-9B7B-D971ECFAA9CC}">
      <dgm:prSet/>
      <dgm:spPr/>
      <dgm:t>
        <a:bodyPr/>
        <a:lstStyle/>
        <a:p>
          <a:endParaRPr lang="es-ES"/>
        </a:p>
      </dgm:t>
    </dgm:pt>
    <dgm:pt modelId="{CD6E5E5B-7EF3-4217-84BF-53463F283E43}" type="sibTrans" cxnId="{26A2D485-A516-4C64-9B7B-D971ECFAA9CC}">
      <dgm:prSet/>
      <dgm:spPr/>
      <dgm:t>
        <a:bodyPr/>
        <a:lstStyle/>
        <a:p>
          <a:endParaRPr lang="es-ES"/>
        </a:p>
      </dgm:t>
    </dgm:pt>
    <dgm:pt modelId="{F9287725-49EF-450D-AF29-33CF0D0A61F6}" type="pres">
      <dgm:prSet presAssocID="{2586838E-684E-49A6-AC08-93A481D11654}" presName="Name0" presStyleCnt="0">
        <dgm:presLayoutVars>
          <dgm:dir/>
          <dgm:animLvl val="lvl"/>
          <dgm:resizeHandles val="exact"/>
        </dgm:presLayoutVars>
      </dgm:prSet>
      <dgm:spPr/>
    </dgm:pt>
    <dgm:pt modelId="{35A8D3F9-5CF2-44C9-AC3A-71927A3E2A49}" type="pres">
      <dgm:prSet presAssocID="{10566C58-F9E1-4506-B825-DFAF577AD112}" presName="linNode" presStyleCnt="0"/>
      <dgm:spPr/>
    </dgm:pt>
    <dgm:pt modelId="{8F384A55-9E8C-41A7-A752-9EB62E67EE27}" type="pres">
      <dgm:prSet presAssocID="{10566C58-F9E1-4506-B825-DFAF577AD112}" presName="parentText" presStyleLbl="node1" presStyleIdx="0" presStyleCnt="2">
        <dgm:presLayoutVars>
          <dgm:chMax val="1"/>
          <dgm:bulletEnabled val="1"/>
        </dgm:presLayoutVars>
      </dgm:prSet>
      <dgm:spPr/>
    </dgm:pt>
    <dgm:pt modelId="{6ECE9434-0EAB-4DDF-8A9A-A59110CDBFE2}" type="pres">
      <dgm:prSet presAssocID="{10566C58-F9E1-4506-B825-DFAF577AD112}" presName="descendantText" presStyleLbl="alignAccFollowNode1" presStyleIdx="0" presStyleCnt="2" custLinFactNeighborX="2173" custLinFactNeighborY="-718">
        <dgm:presLayoutVars>
          <dgm:bulletEnabled val="1"/>
        </dgm:presLayoutVars>
      </dgm:prSet>
      <dgm:spPr/>
    </dgm:pt>
    <dgm:pt modelId="{4270266C-F8D7-4F24-A652-B376BD868540}" type="pres">
      <dgm:prSet presAssocID="{2FAF5EB3-D7D7-4A1E-9CA5-CD98F5FBAC39}" presName="sp" presStyleCnt="0"/>
      <dgm:spPr/>
    </dgm:pt>
    <dgm:pt modelId="{D131E87F-4F50-46BF-9506-87D9D3B58399}" type="pres">
      <dgm:prSet presAssocID="{92A22F4F-E58E-4C8E-9218-3ADCC6DA868E}" presName="linNode" presStyleCnt="0"/>
      <dgm:spPr/>
    </dgm:pt>
    <dgm:pt modelId="{D78E4E6B-01FB-4370-9BB7-9131DA32D25C}" type="pres">
      <dgm:prSet presAssocID="{92A22F4F-E58E-4C8E-9218-3ADCC6DA868E}" presName="parentText" presStyleLbl="node1" presStyleIdx="1" presStyleCnt="2">
        <dgm:presLayoutVars>
          <dgm:chMax val="1"/>
          <dgm:bulletEnabled val="1"/>
        </dgm:presLayoutVars>
      </dgm:prSet>
      <dgm:spPr/>
    </dgm:pt>
    <dgm:pt modelId="{C0D9E126-D08E-4CD1-B76E-3D0C6EC5F51C}" type="pres">
      <dgm:prSet presAssocID="{92A22F4F-E58E-4C8E-9218-3ADCC6DA868E}" presName="descendantText" presStyleLbl="alignAccFollowNode1" presStyleIdx="1" presStyleCnt="2">
        <dgm:presLayoutVars>
          <dgm:bulletEnabled val="1"/>
        </dgm:presLayoutVars>
      </dgm:prSet>
      <dgm:spPr/>
    </dgm:pt>
  </dgm:ptLst>
  <dgm:cxnLst>
    <dgm:cxn modelId="{ECF94712-221D-4695-9F03-BAFCCC3E4BE2}" srcId="{2586838E-684E-49A6-AC08-93A481D11654}" destId="{92A22F4F-E58E-4C8E-9218-3ADCC6DA868E}" srcOrd="1" destOrd="0" parTransId="{1CDD8ECF-DB58-4935-B04B-129A1E2D3974}" sibTransId="{D5FD3850-4FFE-49A4-ADEB-E4A762504244}"/>
    <dgm:cxn modelId="{6603EF26-D595-423B-8CAB-42780E11B5E9}" srcId="{2586838E-684E-49A6-AC08-93A481D11654}" destId="{10566C58-F9E1-4506-B825-DFAF577AD112}" srcOrd="0" destOrd="0" parTransId="{55BC5EFE-4621-4730-84A0-72394A00F1E5}" sibTransId="{2FAF5EB3-D7D7-4A1E-9CA5-CD98F5FBAC39}"/>
    <dgm:cxn modelId="{50BECA4A-F879-4CDF-AC9F-19910E3667E2}" type="presOf" srcId="{10566C58-F9E1-4506-B825-DFAF577AD112}" destId="{8F384A55-9E8C-41A7-A752-9EB62E67EE27}" srcOrd="0" destOrd="0" presId="urn:microsoft.com/office/officeart/2005/8/layout/vList5"/>
    <dgm:cxn modelId="{3E025C55-99FD-462B-9EA8-63E8DF65E199}" type="presOf" srcId="{92A22F4F-E58E-4C8E-9218-3ADCC6DA868E}" destId="{D78E4E6B-01FB-4370-9BB7-9131DA32D25C}" srcOrd="0" destOrd="0" presId="urn:microsoft.com/office/officeart/2005/8/layout/vList5"/>
    <dgm:cxn modelId="{299D3E7E-393B-4FB0-8773-17CE247723C5}" type="presOf" srcId="{F0B331BF-CB8E-40A0-95A3-5CB2D5246E6B}" destId="{C0D9E126-D08E-4CD1-B76E-3D0C6EC5F51C}" srcOrd="0" destOrd="1" presId="urn:microsoft.com/office/officeart/2005/8/layout/vList5"/>
    <dgm:cxn modelId="{26A2D485-A516-4C64-9B7B-D971ECFAA9CC}" srcId="{92A22F4F-E58E-4C8E-9218-3ADCC6DA868E}" destId="{F0B331BF-CB8E-40A0-95A3-5CB2D5246E6B}" srcOrd="1" destOrd="0" parTransId="{3CC357B0-B04C-4C1D-9A7F-F49B9ADF8FFE}" sibTransId="{CD6E5E5B-7EF3-4217-84BF-53463F283E43}"/>
    <dgm:cxn modelId="{AAFEEA85-92C4-4803-AB47-54F4B012FD60}" type="presOf" srcId="{2586838E-684E-49A6-AC08-93A481D11654}" destId="{F9287725-49EF-450D-AF29-33CF0D0A61F6}" srcOrd="0" destOrd="0" presId="urn:microsoft.com/office/officeart/2005/8/layout/vList5"/>
    <dgm:cxn modelId="{51F32296-5AC4-413B-9DA3-12BE794ABCC3}" srcId="{10566C58-F9E1-4506-B825-DFAF577AD112}" destId="{E5D60CE4-A618-4C51-BB85-97CD8F75E489}" srcOrd="0" destOrd="0" parTransId="{A5F6CD1E-B138-4F67-8B71-3E389AAB53D3}" sibTransId="{C2495D9B-79B7-478A-B827-CFAD3A071125}"/>
    <dgm:cxn modelId="{09EA4CA9-C9BA-4ABE-A07F-B3E2B5AD591B}" type="presOf" srcId="{7EBBD47C-D66F-4429-8498-77AB70742873}" destId="{C0D9E126-D08E-4CD1-B76E-3D0C6EC5F51C}" srcOrd="0" destOrd="0" presId="urn:microsoft.com/office/officeart/2005/8/layout/vList5"/>
    <dgm:cxn modelId="{C3BDD6E3-A42E-41B0-96D7-42338F508091}" srcId="{92A22F4F-E58E-4C8E-9218-3ADCC6DA868E}" destId="{7EBBD47C-D66F-4429-8498-77AB70742873}" srcOrd="0" destOrd="0" parTransId="{9AEF3123-DECD-4175-9703-B30D874D1AA5}" sibTransId="{47F407F9-DC81-4AC9-ADA7-C972DC7E3C12}"/>
    <dgm:cxn modelId="{9C681CE9-677A-4A5D-B01D-B39195AE284C}" type="presOf" srcId="{E5D60CE4-A618-4C51-BB85-97CD8F75E489}" destId="{6ECE9434-0EAB-4DDF-8A9A-A59110CDBFE2}" srcOrd="0" destOrd="0" presId="urn:microsoft.com/office/officeart/2005/8/layout/vList5"/>
    <dgm:cxn modelId="{A04F680B-E50E-4E7D-8C41-0751188B6894}" type="presParOf" srcId="{F9287725-49EF-450D-AF29-33CF0D0A61F6}" destId="{35A8D3F9-5CF2-44C9-AC3A-71927A3E2A49}" srcOrd="0" destOrd="0" presId="urn:microsoft.com/office/officeart/2005/8/layout/vList5"/>
    <dgm:cxn modelId="{589BC898-942D-439A-9812-AE3285CA514A}" type="presParOf" srcId="{35A8D3F9-5CF2-44C9-AC3A-71927A3E2A49}" destId="{8F384A55-9E8C-41A7-A752-9EB62E67EE27}" srcOrd="0" destOrd="0" presId="urn:microsoft.com/office/officeart/2005/8/layout/vList5"/>
    <dgm:cxn modelId="{C1FD414F-7EA0-4000-A840-833B788A97B5}" type="presParOf" srcId="{35A8D3F9-5CF2-44C9-AC3A-71927A3E2A49}" destId="{6ECE9434-0EAB-4DDF-8A9A-A59110CDBFE2}" srcOrd="1" destOrd="0" presId="urn:microsoft.com/office/officeart/2005/8/layout/vList5"/>
    <dgm:cxn modelId="{AB26D4C2-8846-44C7-9EC9-780E72100520}" type="presParOf" srcId="{F9287725-49EF-450D-AF29-33CF0D0A61F6}" destId="{4270266C-F8D7-4F24-A652-B376BD868540}" srcOrd="1" destOrd="0" presId="urn:microsoft.com/office/officeart/2005/8/layout/vList5"/>
    <dgm:cxn modelId="{161EA728-D5C9-4C4B-A1F6-FA5E3DC5713F}" type="presParOf" srcId="{F9287725-49EF-450D-AF29-33CF0D0A61F6}" destId="{D131E87F-4F50-46BF-9506-87D9D3B58399}" srcOrd="2" destOrd="0" presId="urn:microsoft.com/office/officeart/2005/8/layout/vList5"/>
    <dgm:cxn modelId="{0EC6A351-68A6-4A0B-B050-66FB3F35D7DA}" type="presParOf" srcId="{D131E87F-4F50-46BF-9506-87D9D3B58399}" destId="{D78E4E6B-01FB-4370-9BB7-9131DA32D25C}" srcOrd="0" destOrd="0" presId="urn:microsoft.com/office/officeart/2005/8/layout/vList5"/>
    <dgm:cxn modelId="{3B29EBA3-B876-419C-A3BE-322B12AA9A8D}" type="presParOf" srcId="{D131E87F-4F50-46BF-9506-87D9D3B58399}" destId="{C0D9E126-D08E-4CD1-B76E-3D0C6EC5F5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040D30D7-BBE4-4583-8D0B-B81AB05DC0DC}"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9C6809D1-55A3-4C01-8036-DE57122247F8}">
      <dgm:prSet/>
      <dgm:spPr/>
      <dgm:t>
        <a:bodyPr/>
        <a:lstStyle/>
        <a:p>
          <a:r>
            <a:rPr lang="es-ES" b="0" i="0" dirty="0"/>
            <a:t>Período temporal de referencia: </a:t>
          </a:r>
          <a:endParaRPr lang="es-ES" dirty="0"/>
        </a:p>
      </dgm:t>
    </dgm:pt>
    <dgm:pt modelId="{0E57F480-BFDE-45A1-9711-1D91D4B7A8B0}" type="parTrans" cxnId="{05D9C151-1825-42D2-9137-48B71F59A162}">
      <dgm:prSet/>
      <dgm:spPr/>
      <dgm:t>
        <a:bodyPr/>
        <a:lstStyle/>
        <a:p>
          <a:endParaRPr lang="es-ES"/>
        </a:p>
      </dgm:t>
    </dgm:pt>
    <dgm:pt modelId="{9B233BE2-F00D-4AC5-A649-4F6D6406CCCF}" type="sibTrans" cxnId="{05D9C151-1825-42D2-9137-48B71F59A162}">
      <dgm:prSet/>
      <dgm:spPr/>
      <dgm:t>
        <a:bodyPr/>
        <a:lstStyle/>
        <a:p>
          <a:endParaRPr lang="es-ES"/>
        </a:p>
      </dgm:t>
    </dgm:pt>
    <dgm:pt modelId="{510C7292-FDCE-4693-9171-433AE6A2EF79}">
      <dgm:prSet/>
      <dgm:spPr/>
      <dgm:t>
        <a:bodyPr/>
        <a:lstStyle/>
        <a:p>
          <a:r>
            <a:rPr lang="es-ES" b="0" i="0" dirty="0"/>
            <a:t>Año natural</a:t>
          </a:r>
          <a:endParaRPr lang="es-ES" dirty="0"/>
        </a:p>
      </dgm:t>
    </dgm:pt>
    <dgm:pt modelId="{6F99106E-9B82-405A-BD52-45D90DF3C474}" type="parTrans" cxnId="{C0E9B3DA-D5EF-4FAC-8EB8-6A59EF5DFFCB}">
      <dgm:prSet/>
      <dgm:spPr/>
      <dgm:t>
        <a:bodyPr/>
        <a:lstStyle/>
        <a:p>
          <a:endParaRPr lang="es-ES"/>
        </a:p>
      </dgm:t>
    </dgm:pt>
    <dgm:pt modelId="{729A4821-56A2-4FF3-811B-2092322D24CB}" type="sibTrans" cxnId="{C0E9B3DA-D5EF-4FAC-8EB8-6A59EF5DFFCB}">
      <dgm:prSet/>
      <dgm:spPr/>
      <dgm:t>
        <a:bodyPr/>
        <a:lstStyle/>
        <a:p>
          <a:endParaRPr lang="es-ES"/>
        </a:p>
      </dgm:t>
    </dgm:pt>
    <dgm:pt modelId="{734E4F97-8A5A-4F7D-A3E6-A23CB97FA7AE}">
      <dgm:prSet/>
      <dgm:spPr/>
      <dgm:t>
        <a:bodyPr/>
        <a:lstStyle/>
        <a:p>
          <a:r>
            <a:rPr lang="es-ES" b="0" i="0" dirty="0"/>
            <a:t>Sin perjuicio de las actualizaciones necesarias si hay modificaciones sustanciales en cualquiera de los elementos que integran el registro</a:t>
          </a:r>
          <a:endParaRPr lang="es-ES" dirty="0"/>
        </a:p>
      </dgm:t>
    </dgm:pt>
    <dgm:pt modelId="{F8042E7C-7401-46DD-B42F-E60FB25B95AA}" type="parTrans" cxnId="{C5E9ADED-9B41-4980-A0C4-EC4140C771F7}">
      <dgm:prSet/>
      <dgm:spPr/>
      <dgm:t>
        <a:bodyPr/>
        <a:lstStyle/>
        <a:p>
          <a:endParaRPr lang="es-ES"/>
        </a:p>
      </dgm:t>
    </dgm:pt>
    <dgm:pt modelId="{B1329B0E-DAAA-4C83-91C3-AA0A8BCAE5E8}" type="sibTrans" cxnId="{C5E9ADED-9B41-4980-A0C4-EC4140C771F7}">
      <dgm:prSet/>
      <dgm:spPr/>
      <dgm:t>
        <a:bodyPr/>
        <a:lstStyle/>
        <a:p>
          <a:endParaRPr lang="es-ES"/>
        </a:p>
      </dgm:t>
    </dgm:pt>
    <dgm:pt modelId="{E08F566D-B329-4318-8F7C-3804A179A20E}">
      <dgm:prSet/>
      <dgm:spPr/>
      <dgm:t>
        <a:bodyPr/>
        <a:lstStyle/>
        <a:p>
          <a:r>
            <a:rPr lang="es-ES" b="0" i="0" dirty="0"/>
            <a:t>Soporte documental: </a:t>
          </a:r>
          <a:endParaRPr lang="es-ES" dirty="0"/>
        </a:p>
      </dgm:t>
    </dgm:pt>
    <dgm:pt modelId="{D7AB0F6F-CD4B-4078-A799-87661784A884}" type="parTrans" cxnId="{D9F7B46E-9716-4DBB-89C7-E8491AE43D5B}">
      <dgm:prSet/>
      <dgm:spPr/>
      <dgm:t>
        <a:bodyPr/>
        <a:lstStyle/>
        <a:p>
          <a:endParaRPr lang="es-ES"/>
        </a:p>
      </dgm:t>
    </dgm:pt>
    <dgm:pt modelId="{52FC1060-E13C-4176-8E94-84278B017AB1}" type="sibTrans" cxnId="{D9F7B46E-9716-4DBB-89C7-E8491AE43D5B}">
      <dgm:prSet/>
      <dgm:spPr/>
      <dgm:t>
        <a:bodyPr/>
        <a:lstStyle/>
        <a:p>
          <a:endParaRPr lang="es-ES"/>
        </a:p>
      </dgm:t>
    </dgm:pt>
    <dgm:pt modelId="{D50757F1-F2B1-4B4B-92B2-3AA74DA0F30F}">
      <dgm:prSet/>
      <dgm:spPr/>
      <dgm:t>
        <a:bodyPr/>
        <a:lstStyle/>
        <a:p>
          <a:r>
            <a:rPr lang="es-ES" b="0" i="0" dirty="0"/>
            <a:t>Formato establecido en las web oficiales de los dos Ministerios, opcional [“herramienta”, consistente en un fichero Microsoft Excel® en la web del Instituto de </a:t>
          </a:r>
          <a:r>
            <a:rPr lang="es-ES" b="0" i="0"/>
            <a:t>las Mujeres]</a:t>
          </a:r>
          <a:endParaRPr lang="es-ES" dirty="0"/>
        </a:p>
      </dgm:t>
    </dgm:pt>
    <dgm:pt modelId="{FE06B58A-3CC7-4EA8-9025-16FBB7B5FE43}" type="parTrans" cxnId="{30FCED75-6EBE-4153-B4EA-D2D492933958}">
      <dgm:prSet/>
      <dgm:spPr/>
      <dgm:t>
        <a:bodyPr/>
        <a:lstStyle/>
        <a:p>
          <a:endParaRPr lang="es-ES"/>
        </a:p>
      </dgm:t>
    </dgm:pt>
    <dgm:pt modelId="{EDC9C588-2E94-4797-AE53-70A69C3A8111}" type="sibTrans" cxnId="{30FCED75-6EBE-4153-B4EA-D2D492933958}">
      <dgm:prSet/>
      <dgm:spPr/>
      <dgm:t>
        <a:bodyPr/>
        <a:lstStyle/>
        <a:p>
          <a:endParaRPr lang="es-ES"/>
        </a:p>
      </dgm:t>
    </dgm:pt>
    <dgm:pt modelId="{09892183-F625-447E-9673-E84C17677769}" type="pres">
      <dgm:prSet presAssocID="{040D30D7-BBE4-4583-8D0B-B81AB05DC0DC}" presName="Name0" presStyleCnt="0">
        <dgm:presLayoutVars>
          <dgm:dir/>
          <dgm:animLvl val="lvl"/>
          <dgm:resizeHandles val="exact"/>
        </dgm:presLayoutVars>
      </dgm:prSet>
      <dgm:spPr/>
    </dgm:pt>
    <dgm:pt modelId="{0AD2E6A8-B8AD-4AF2-AB15-C67614E277A6}" type="pres">
      <dgm:prSet presAssocID="{9C6809D1-55A3-4C01-8036-DE57122247F8}" presName="linNode" presStyleCnt="0"/>
      <dgm:spPr/>
    </dgm:pt>
    <dgm:pt modelId="{EB5784D0-67E4-42BB-88C5-95FB67EA676C}" type="pres">
      <dgm:prSet presAssocID="{9C6809D1-55A3-4C01-8036-DE57122247F8}" presName="parentText" presStyleLbl="node1" presStyleIdx="0" presStyleCnt="2">
        <dgm:presLayoutVars>
          <dgm:chMax val="1"/>
          <dgm:bulletEnabled val="1"/>
        </dgm:presLayoutVars>
      </dgm:prSet>
      <dgm:spPr/>
    </dgm:pt>
    <dgm:pt modelId="{467F781D-6F3F-4089-9196-9567F2D0FB07}" type="pres">
      <dgm:prSet presAssocID="{9C6809D1-55A3-4C01-8036-DE57122247F8}" presName="descendantText" presStyleLbl="alignAccFollowNode1" presStyleIdx="0" presStyleCnt="2">
        <dgm:presLayoutVars>
          <dgm:bulletEnabled val="1"/>
        </dgm:presLayoutVars>
      </dgm:prSet>
      <dgm:spPr/>
    </dgm:pt>
    <dgm:pt modelId="{0096841E-B323-4A1E-B943-68E06B255320}" type="pres">
      <dgm:prSet presAssocID="{9B233BE2-F00D-4AC5-A649-4F6D6406CCCF}" presName="sp" presStyleCnt="0"/>
      <dgm:spPr/>
    </dgm:pt>
    <dgm:pt modelId="{FD7EC031-FCE2-4E72-9CFE-CB85744010FC}" type="pres">
      <dgm:prSet presAssocID="{E08F566D-B329-4318-8F7C-3804A179A20E}" presName="linNode" presStyleCnt="0"/>
      <dgm:spPr/>
    </dgm:pt>
    <dgm:pt modelId="{D2D4960B-B3FE-472F-AC7B-61A9F3F535E5}" type="pres">
      <dgm:prSet presAssocID="{E08F566D-B329-4318-8F7C-3804A179A20E}" presName="parentText" presStyleLbl="node1" presStyleIdx="1" presStyleCnt="2">
        <dgm:presLayoutVars>
          <dgm:chMax val="1"/>
          <dgm:bulletEnabled val="1"/>
        </dgm:presLayoutVars>
      </dgm:prSet>
      <dgm:spPr/>
    </dgm:pt>
    <dgm:pt modelId="{61876B91-0720-485E-838F-606E0B564785}" type="pres">
      <dgm:prSet presAssocID="{E08F566D-B329-4318-8F7C-3804A179A20E}" presName="descendantText" presStyleLbl="alignAccFollowNode1" presStyleIdx="1" presStyleCnt="2">
        <dgm:presLayoutVars>
          <dgm:bulletEnabled val="1"/>
        </dgm:presLayoutVars>
      </dgm:prSet>
      <dgm:spPr/>
    </dgm:pt>
  </dgm:ptLst>
  <dgm:cxnLst>
    <dgm:cxn modelId="{E300D905-C271-495C-9AD3-F43EA2581F4C}" type="presOf" srcId="{9C6809D1-55A3-4C01-8036-DE57122247F8}" destId="{EB5784D0-67E4-42BB-88C5-95FB67EA676C}" srcOrd="0" destOrd="0" presId="urn:microsoft.com/office/officeart/2005/8/layout/vList5"/>
    <dgm:cxn modelId="{4474B35B-9BDF-49F0-80EC-6FF2CD321AD5}" type="presOf" srcId="{E08F566D-B329-4318-8F7C-3804A179A20E}" destId="{D2D4960B-B3FE-472F-AC7B-61A9F3F535E5}" srcOrd="0" destOrd="0" presId="urn:microsoft.com/office/officeart/2005/8/layout/vList5"/>
    <dgm:cxn modelId="{579A7A65-5BC4-4DD8-A9DA-AE1B8A77463E}" type="presOf" srcId="{510C7292-FDCE-4693-9171-433AE6A2EF79}" destId="{467F781D-6F3F-4089-9196-9567F2D0FB07}" srcOrd="0" destOrd="0" presId="urn:microsoft.com/office/officeart/2005/8/layout/vList5"/>
    <dgm:cxn modelId="{B4C45C46-3EE9-4FC1-B5A4-CB4E17E05DB1}" type="presOf" srcId="{040D30D7-BBE4-4583-8D0B-B81AB05DC0DC}" destId="{09892183-F625-447E-9673-E84C17677769}" srcOrd="0" destOrd="0" presId="urn:microsoft.com/office/officeart/2005/8/layout/vList5"/>
    <dgm:cxn modelId="{D9F7B46E-9716-4DBB-89C7-E8491AE43D5B}" srcId="{040D30D7-BBE4-4583-8D0B-B81AB05DC0DC}" destId="{E08F566D-B329-4318-8F7C-3804A179A20E}" srcOrd="1" destOrd="0" parTransId="{D7AB0F6F-CD4B-4078-A799-87661784A884}" sibTransId="{52FC1060-E13C-4176-8E94-84278B017AB1}"/>
    <dgm:cxn modelId="{05D9C151-1825-42D2-9137-48B71F59A162}" srcId="{040D30D7-BBE4-4583-8D0B-B81AB05DC0DC}" destId="{9C6809D1-55A3-4C01-8036-DE57122247F8}" srcOrd="0" destOrd="0" parTransId="{0E57F480-BFDE-45A1-9711-1D91D4B7A8B0}" sibTransId="{9B233BE2-F00D-4AC5-A649-4F6D6406CCCF}"/>
    <dgm:cxn modelId="{30FCED75-6EBE-4153-B4EA-D2D492933958}" srcId="{E08F566D-B329-4318-8F7C-3804A179A20E}" destId="{D50757F1-F2B1-4B4B-92B2-3AA74DA0F30F}" srcOrd="0" destOrd="0" parTransId="{FE06B58A-3CC7-4EA8-9025-16FBB7B5FE43}" sibTransId="{EDC9C588-2E94-4797-AE53-70A69C3A8111}"/>
    <dgm:cxn modelId="{0D8904D2-5DB4-4414-998C-0241AF019008}" type="presOf" srcId="{734E4F97-8A5A-4F7D-A3E6-A23CB97FA7AE}" destId="{467F781D-6F3F-4089-9196-9567F2D0FB07}" srcOrd="0" destOrd="1" presId="urn:microsoft.com/office/officeart/2005/8/layout/vList5"/>
    <dgm:cxn modelId="{C0E9B3DA-D5EF-4FAC-8EB8-6A59EF5DFFCB}" srcId="{9C6809D1-55A3-4C01-8036-DE57122247F8}" destId="{510C7292-FDCE-4693-9171-433AE6A2EF79}" srcOrd="0" destOrd="0" parTransId="{6F99106E-9B82-405A-BD52-45D90DF3C474}" sibTransId="{729A4821-56A2-4FF3-811B-2092322D24CB}"/>
    <dgm:cxn modelId="{C5E9ADED-9B41-4980-A0C4-EC4140C771F7}" srcId="{9C6809D1-55A3-4C01-8036-DE57122247F8}" destId="{734E4F97-8A5A-4F7D-A3E6-A23CB97FA7AE}" srcOrd="1" destOrd="0" parTransId="{F8042E7C-7401-46DD-B42F-E60FB25B95AA}" sibTransId="{B1329B0E-DAAA-4C83-91C3-AA0A8BCAE5E8}"/>
    <dgm:cxn modelId="{1E6ED1EE-082F-4A19-914D-210759B00F4D}" type="presOf" srcId="{D50757F1-F2B1-4B4B-92B2-3AA74DA0F30F}" destId="{61876B91-0720-485E-838F-606E0B564785}" srcOrd="0" destOrd="0" presId="urn:microsoft.com/office/officeart/2005/8/layout/vList5"/>
    <dgm:cxn modelId="{5DB523E6-0571-47F7-A482-A1CE8A97CC5D}" type="presParOf" srcId="{09892183-F625-447E-9673-E84C17677769}" destId="{0AD2E6A8-B8AD-4AF2-AB15-C67614E277A6}" srcOrd="0" destOrd="0" presId="urn:microsoft.com/office/officeart/2005/8/layout/vList5"/>
    <dgm:cxn modelId="{3F10DF80-F6FF-4EDC-B75F-647F1B5DD1DB}" type="presParOf" srcId="{0AD2E6A8-B8AD-4AF2-AB15-C67614E277A6}" destId="{EB5784D0-67E4-42BB-88C5-95FB67EA676C}" srcOrd="0" destOrd="0" presId="urn:microsoft.com/office/officeart/2005/8/layout/vList5"/>
    <dgm:cxn modelId="{CD6D6CF4-3583-4528-89D0-DF00ECE83ABE}" type="presParOf" srcId="{0AD2E6A8-B8AD-4AF2-AB15-C67614E277A6}" destId="{467F781D-6F3F-4089-9196-9567F2D0FB07}" srcOrd="1" destOrd="0" presId="urn:microsoft.com/office/officeart/2005/8/layout/vList5"/>
    <dgm:cxn modelId="{F55B4B4C-1B18-4E15-90D0-F630A697CDA4}" type="presParOf" srcId="{09892183-F625-447E-9673-E84C17677769}" destId="{0096841E-B323-4A1E-B943-68E06B255320}" srcOrd="1" destOrd="0" presId="urn:microsoft.com/office/officeart/2005/8/layout/vList5"/>
    <dgm:cxn modelId="{A5365DB1-3977-4841-9D85-F7A0FED2823D}" type="presParOf" srcId="{09892183-F625-447E-9673-E84C17677769}" destId="{FD7EC031-FCE2-4E72-9CFE-CB85744010FC}" srcOrd="2" destOrd="0" presId="urn:microsoft.com/office/officeart/2005/8/layout/vList5"/>
    <dgm:cxn modelId="{9CB25A98-6FF9-428B-8441-3CF731B9FB7C}" type="presParOf" srcId="{FD7EC031-FCE2-4E72-9CFE-CB85744010FC}" destId="{D2D4960B-B3FE-472F-AC7B-61A9F3F535E5}" srcOrd="0" destOrd="0" presId="urn:microsoft.com/office/officeart/2005/8/layout/vList5"/>
    <dgm:cxn modelId="{4AE8FE00-8744-4C01-AB81-5DC5B54C6D2A}" type="presParOf" srcId="{FD7EC031-FCE2-4E72-9CFE-CB85744010FC}" destId="{61876B91-0720-485E-838F-606E0B5647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069AEFA3-697C-4456-B85F-6E693B8833C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49324002-C1A4-4E53-A8FA-AEA3CC306405}">
      <dgm:prSet/>
      <dgm:spPr/>
      <dgm:t>
        <a:bodyPr/>
        <a:lstStyle/>
        <a:p>
          <a:r>
            <a:rPr lang="es-ES" b="0" i="0" dirty="0"/>
            <a:t>Deberá incluir </a:t>
          </a:r>
          <a:r>
            <a:rPr lang="es-ES" b="1" i="0" u="sng" dirty="0"/>
            <a:t>también</a:t>
          </a:r>
          <a:r>
            <a:rPr lang="es-ES" b="0" i="0" dirty="0"/>
            <a:t> las medias aritméticas y las medianas de las “</a:t>
          </a:r>
          <a:r>
            <a:rPr lang="es-ES" b="0" i="1" dirty="0"/>
            <a:t>agrupaciones de los trabajos de igual valor en la empresa</a:t>
          </a:r>
          <a:r>
            <a:rPr lang="es-ES" b="0" i="0" dirty="0"/>
            <a:t>” aunque pertenezcan a divisiones distintas del sistema de clasificación profesional</a:t>
          </a:r>
          <a:endParaRPr lang="es-ES" dirty="0"/>
        </a:p>
      </dgm:t>
    </dgm:pt>
    <dgm:pt modelId="{9524F663-C8D4-4292-A706-389454DB6877}" type="parTrans" cxnId="{73022509-E588-43D7-95BB-2C6CA9646033}">
      <dgm:prSet/>
      <dgm:spPr/>
      <dgm:t>
        <a:bodyPr/>
        <a:lstStyle/>
        <a:p>
          <a:endParaRPr lang="es-ES"/>
        </a:p>
      </dgm:t>
    </dgm:pt>
    <dgm:pt modelId="{FDC67007-6A0E-4899-8189-02456BD6B83B}" type="sibTrans" cxnId="{73022509-E588-43D7-95BB-2C6CA9646033}">
      <dgm:prSet/>
      <dgm:spPr/>
      <dgm:t>
        <a:bodyPr/>
        <a:lstStyle/>
        <a:p>
          <a:endParaRPr lang="es-ES"/>
        </a:p>
      </dgm:t>
    </dgm:pt>
    <dgm:pt modelId="{D84BB742-8033-4D05-A418-76F1595C6B19}">
      <dgm:prSet custT="1"/>
      <dgm:spPr/>
      <dgm:t>
        <a:bodyPr/>
        <a:lstStyle/>
        <a:p>
          <a:r>
            <a:rPr lang="es-ES" sz="2800" b="0" i="0" dirty="0"/>
            <a:t>Desglosados por sexo</a:t>
          </a:r>
          <a:endParaRPr lang="es-ES" sz="2800" dirty="0"/>
        </a:p>
      </dgm:t>
    </dgm:pt>
    <dgm:pt modelId="{E55957DB-C873-4904-A319-C817DF23D53D}" type="parTrans" cxnId="{69546081-7F7F-4231-BBC5-A1B289926837}">
      <dgm:prSet/>
      <dgm:spPr/>
      <dgm:t>
        <a:bodyPr/>
        <a:lstStyle/>
        <a:p>
          <a:endParaRPr lang="es-ES"/>
        </a:p>
      </dgm:t>
    </dgm:pt>
    <dgm:pt modelId="{F33E2E8D-1A6E-4FF3-A518-1E404D5D8773}" type="sibTrans" cxnId="{69546081-7F7F-4231-BBC5-A1B289926837}">
      <dgm:prSet/>
      <dgm:spPr/>
      <dgm:t>
        <a:bodyPr/>
        <a:lstStyle/>
        <a:p>
          <a:endParaRPr lang="es-ES"/>
        </a:p>
      </dgm:t>
    </dgm:pt>
    <dgm:pt modelId="{B037515E-7BB7-447B-80AE-E53BF67B0F42}">
      <dgm:prSet custT="1"/>
      <dgm:spPr/>
      <dgm:t>
        <a:bodyPr/>
        <a:lstStyle/>
        <a:p>
          <a:r>
            <a:rPr lang="es-ES" sz="2800" b="0" i="0" dirty="0"/>
            <a:t>Desagregados por conceptos</a:t>
          </a:r>
          <a:endParaRPr lang="es-ES" sz="2800" dirty="0"/>
        </a:p>
      </dgm:t>
    </dgm:pt>
    <dgm:pt modelId="{E725A1E8-2D6F-4E39-A2CD-CEBBFFD09563}" type="parTrans" cxnId="{98A252F6-BAB0-424D-95DB-838D89C3E436}">
      <dgm:prSet/>
      <dgm:spPr/>
      <dgm:t>
        <a:bodyPr/>
        <a:lstStyle/>
        <a:p>
          <a:endParaRPr lang="es-ES"/>
        </a:p>
      </dgm:t>
    </dgm:pt>
    <dgm:pt modelId="{183337A2-5F44-42BE-B61C-36D7F3C035C2}" type="sibTrans" cxnId="{98A252F6-BAB0-424D-95DB-838D89C3E436}">
      <dgm:prSet/>
      <dgm:spPr/>
      <dgm:t>
        <a:bodyPr/>
        <a:lstStyle/>
        <a:p>
          <a:endParaRPr lang="es-ES"/>
        </a:p>
      </dgm:t>
    </dgm:pt>
    <dgm:pt modelId="{5D8393EC-7762-42E3-B1A3-20D3D0FE5778}">
      <dgm:prSet custT="1"/>
      <dgm:spPr/>
      <dgm:t>
        <a:bodyPr/>
        <a:lstStyle/>
        <a:p>
          <a:r>
            <a:rPr lang="es-ES" sz="2800" b="0" i="0" dirty="0"/>
            <a:t>Y justificación de la existencia de diferencias superiores al 25% (presunción de existencia de brecha conforme al art.28.3 ET)</a:t>
          </a:r>
          <a:endParaRPr lang="es-ES" sz="2800" dirty="0"/>
        </a:p>
      </dgm:t>
    </dgm:pt>
    <dgm:pt modelId="{05AEA264-8457-45AD-B7E6-659D3E9ECC49}" type="parTrans" cxnId="{1E55CBB0-1876-4D9D-B78F-9B684234CDF9}">
      <dgm:prSet/>
      <dgm:spPr/>
      <dgm:t>
        <a:bodyPr/>
        <a:lstStyle/>
        <a:p>
          <a:endParaRPr lang="es-ES"/>
        </a:p>
      </dgm:t>
    </dgm:pt>
    <dgm:pt modelId="{BBADEEB0-AF41-48BC-AFBC-6F6797C71CAE}" type="sibTrans" cxnId="{1E55CBB0-1876-4D9D-B78F-9B684234CDF9}">
      <dgm:prSet/>
      <dgm:spPr/>
      <dgm:t>
        <a:bodyPr/>
        <a:lstStyle/>
        <a:p>
          <a:endParaRPr lang="es-ES"/>
        </a:p>
      </dgm:t>
    </dgm:pt>
    <dgm:pt modelId="{333BF5AC-FD38-4174-8DF1-6F6886FB0661}" type="pres">
      <dgm:prSet presAssocID="{069AEFA3-697C-4456-B85F-6E693B8833C4}" presName="linear" presStyleCnt="0">
        <dgm:presLayoutVars>
          <dgm:animLvl val="lvl"/>
          <dgm:resizeHandles val="exact"/>
        </dgm:presLayoutVars>
      </dgm:prSet>
      <dgm:spPr/>
    </dgm:pt>
    <dgm:pt modelId="{7601AD46-099F-44E2-8CBD-20F9F9A50968}" type="pres">
      <dgm:prSet presAssocID="{49324002-C1A4-4E53-A8FA-AEA3CC306405}" presName="parentText" presStyleLbl="node1" presStyleIdx="0" presStyleCnt="1" custScaleY="64926">
        <dgm:presLayoutVars>
          <dgm:chMax val="0"/>
          <dgm:bulletEnabled val="1"/>
        </dgm:presLayoutVars>
      </dgm:prSet>
      <dgm:spPr/>
    </dgm:pt>
    <dgm:pt modelId="{4CE06EF2-2F96-4DDB-B808-A199300E9AF1}" type="pres">
      <dgm:prSet presAssocID="{49324002-C1A4-4E53-A8FA-AEA3CC306405}" presName="childText" presStyleLbl="revTx" presStyleIdx="0" presStyleCnt="1">
        <dgm:presLayoutVars>
          <dgm:bulletEnabled val="1"/>
        </dgm:presLayoutVars>
      </dgm:prSet>
      <dgm:spPr/>
    </dgm:pt>
  </dgm:ptLst>
  <dgm:cxnLst>
    <dgm:cxn modelId="{E82EBC01-0436-4001-8E31-9364C67F3109}" type="presOf" srcId="{5D8393EC-7762-42E3-B1A3-20D3D0FE5778}" destId="{4CE06EF2-2F96-4DDB-B808-A199300E9AF1}" srcOrd="0" destOrd="2" presId="urn:microsoft.com/office/officeart/2005/8/layout/vList2"/>
    <dgm:cxn modelId="{73022509-E588-43D7-95BB-2C6CA9646033}" srcId="{069AEFA3-697C-4456-B85F-6E693B8833C4}" destId="{49324002-C1A4-4E53-A8FA-AEA3CC306405}" srcOrd="0" destOrd="0" parTransId="{9524F663-C8D4-4292-A706-389454DB6877}" sibTransId="{FDC67007-6A0E-4899-8189-02456BD6B83B}"/>
    <dgm:cxn modelId="{8673714F-4C88-49F4-ACB2-EAC74CE66D8E}" type="presOf" srcId="{069AEFA3-697C-4456-B85F-6E693B8833C4}" destId="{333BF5AC-FD38-4174-8DF1-6F6886FB0661}" srcOrd="0" destOrd="0" presId="urn:microsoft.com/office/officeart/2005/8/layout/vList2"/>
    <dgm:cxn modelId="{69546081-7F7F-4231-BBC5-A1B289926837}" srcId="{49324002-C1A4-4E53-A8FA-AEA3CC306405}" destId="{D84BB742-8033-4D05-A418-76F1595C6B19}" srcOrd="0" destOrd="0" parTransId="{E55957DB-C873-4904-A319-C817DF23D53D}" sibTransId="{F33E2E8D-1A6E-4FF3-A518-1E404D5D8773}"/>
    <dgm:cxn modelId="{2B12A49C-F6C1-4D10-9676-68F71884CBCC}" type="presOf" srcId="{D84BB742-8033-4D05-A418-76F1595C6B19}" destId="{4CE06EF2-2F96-4DDB-B808-A199300E9AF1}" srcOrd="0" destOrd="0" presId="urn:microsoft.com/office/officeart/2005/8/layout/vList2"/>
    <dgm:cxn modelId="{1E55CBB0-1876-4D9D-B78F-9B684234CDF9}" srcId="{49324002-C1A4-4E53-A8FA-AEA3CC306405}" destId="{5D8393EC-7762-42E3-B1A3-20D3D0FE5778}" srcOrd="2" destOrd="0" parTransId="{05AEA264-8457-45AD-B7E6-659D3E9ECC49}" sibTransId="{BBADEEB0-AF41-48BC-AFBC-6F6797C71CAE}"/>
    <dgm:cxn modelId="{E1B2C7B3-586B-482D-B354-2BF3B8893053}" type="presOf" srcId="{49324002-C1A4-4E53-A8FA-AEA3CC306405}" destId="{7601AD46-099F-44E2-8CBD-20F9F9A50968}" srcOrd="0" destOrd="0" presId="urn:microsoft.com/office/officeart/2005/8/layout/vList2"/>
    <dgm:cxn modelId="{174C89F1-C3B4-4523-91C5-3890557DE73D}" type="presOf" srcId="{B037515E-7BB7-447B-80AE-E53BF67B0F42}" destId="{4CE06EF2-2F96-4DDB-B808-A199300E9AF1}" srcOrd="0" destOrd="1" presId="urn:microsoft.com/office/officeart/2005/8/layout/vList2"/>
    <dgm:cxn modelId="{98A252F6-BAB0-424D-95DB-838D89C3E436}" srcId="{49324002-C1A4-4E53-A8FA-AEA3CC306405}" destId="{B037515E-7BB7-447B-80AE-E53BF67B0F42}" srcOrd="1" destOrd="0" parTransId="{E725A1E8-2D6F-4E39-A2CD-CEBBFFD09563}" sibTransId="{183337A2-5F44-42BE-B61C-36D7F3C035C2}"/>
    <dgm:cxn modelId="{DAC68259-AB9B-41E3-B691-6586B2C80E38}" type="presParOf" srcId="{333BF5AC-FD38-4174-8DF1-6F6886FB0661}" destId="{7601AD46-099F-44E2-8CBD-20F9F9A50968}" srcOrd="0" destOrd="0" presId="urn:microsoft.com/office/officeart/2005/8/layout/vList2"/>
    <dgm:cxn modelId="{C762E8DD-EA8F-4E2E-BB1D-C1BAA6724B13}" type="presParOf" srcId="{333BF5AC-FD38-4174-8DF1-6F6886FB0661}" destId="{4CE06EF2-2F96-4DDB-B808-A199300E9AF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D5B388BF-458C-4604-AE1B-5C92C5EB5C4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0BC434CB-FF49-4739-A09F-E416277F3D69}">
      <dgm:prSet/>
      <dgm:spPr/>
      <dgm:t>
        <a:bodyPr/>
        <a:lstStyle/>
        <a:p>
          <a:pPr rtl="0"/>
          <a:r>
            <a:rPr lang="es-ES_tradnl" b="1" i="0" u="sng" dirty="0"/>
            <a:t>Empresas de 50 trabajadores </a:t>
          </a:r>
          <a:r>
            <a:rPr lang="es-ES_tradnl" b="0" i="0" dirty="0"/>
            <a:t>(escasa relevancia práctica)</a:t>
          </a:r>
          <a:endParaRPr lang="es-ES" dirty="0"/>
        </a:p>
      </dgm:t>
    </dgm:pt>
    <dgm:pt modelId="{38BCACEA-7A8D-4475-930C-AD08DD54DA36}" type="parTrans" cxnId="{483C58EB-B672-4535-A8FF-E7368BD7C29C}">
      <dgm:prSet/>
      <dgm:spPr/>
      <dgm:t>
        <a:bodyPr/>
        <a:lstStyle/>
        <a:p>
          <a:endParaRPr lang="es-ES"/>
        </a:p>
      </dgm:t>
    </dgm:pt>
    <dgm:pt modelId="{026E977A-F133-485A-8192-EB3910F83201}" type="sibTrans" cxnId="{483C58EB-B672-4535-A8FF-E7368BD7C29C}">
      <dgm:prSet/>
      <dgm:spPr/>
      <dgm:t>
        <a:bodyPr/>
        <a:lstStyle/>
        <a:p>
          <a:endParaRPr lang="es-ES"/>
        </a:p>
      </dgm:t>
    </dgm:pt>
    <dgm:pt modelId="{95CFBA55-83B3-46B2-AE5F-E68899A451DD}">
      <dgm:prSet/>
      <dgm:spPr/>
      <dgm:t>
        <a:bodyPr/>
        <a:lstStyle/>
        <a:p>
          <a:pPr rtl="0"/>
          <a:r>
            <a:rPr lang="es-ES_tradnl" b="0" i="0" dirty="0"/>
            <a:t>A partir de un </a:t>
          </a:r>
          <a:r>
            <a:rPr lang="es-ES_tradnl" b="1" i="0" u="sng" dirty="0"/>
            <a:t>promedio de un 25% de diferencia </a:t>
          </a:r>
          <a:r>
            <a:rPr lang="es-ES_tradnl" b="0" i="0" dirty="0"/>
            <a:t>entre uno y otro sexo</a:t>
          </a:r>
          <a:endParaRPr lang="es-ES" dirty="0"/>
        </a:p>
      </dgm:t>
    </dgm:pt>
    <dgm:pt modelId="{EB58A26D-5565-4E44-A05C-319B57D9495D}" type="parTrans" cxnId="{894B4175-BD95-4665-836D-4ADE44F557EB}">
      <dgm:prSet/>
      <dgm:spPr/>
      <dgm:t>
        <a:bodyPr/>
        <a:lstStyle/>
        <a:p>
          <a:endParaRPr lang="es-ES"/>
        </a:p>
      </dgm:t>
    </dgm:pt>
    <dgm:pt modelId="{9DC1EF99-8B42-4047-928B-D1E3B6933403}" type="sibTrans" cxnId="{894B4175-BD95-4665-836D-4ADE44F557EB}">
      <dgm:prSet/>
      <dgm:spPr/>
      <dgm:t>
        <a:bodyPr/>
        <a:lstStyle/>
        <a:p>
          <a:endParaRPr lang="es-ES"/>
        </a:p>
      </dgm:t>
    </dgm:pt>
    <dgm:pt modelId="{7B26EC2E-727D-4125-B10F-0C137B683110}">
      <dgm:prSet/>
      <dgm:spPr/>
      <dgm:t>
        <a:bodyPr/>
        <a:lstStyle/>
        <a:p>
          <a:pPr rtl="0"/>
          <a:r>
            <a:rPr lang="es-ES_tradnl" b="0" i="0" dirty="0"/>
            <a:t>El empresario deberá (podrá) incluir en el registro una </a:t>
          </a:r>
          <a:r>
            <a:rPr lang="es-ES_tradnl" b="0" i="0" u="sng" dirty="0"/>
            <a:t>justificación de esa diferencia</a:t>
          </a:r>
          <a:endParaRPr lang="es-ES" u="sng" dirty="0"/>
        </a:p>
      </dgm:t>
    </dgm:pt>
    <dgm:pt modelId="{1E0A000A-0DA3-4C33-A10E-1D75640D7154}" type="parTrans" cxnId="{8A5F2B21-4961-4DE5-A10E-09A0EE033EC0}">
      <dgm:prSet/>
      <dgm:spPr/>
      <dgm:t>
        <a:bodyPr/>
        <a:lstStyle/>
        <a:p>
          <a:endParaRPr lang="es-ES"/>
        </a:p>
      </dgm:t>
    </dgm:pt>
    <dgm:pt modelId="{46889C80-0644-449F-9A12-4B8B570A9EB2}" type="sibTrans" cxnId="{8A5F2B21-4961-4DE5-A10E-09A0EE033EC0}">
      <dgm:prSet/>
      <dgm:spPr/>
      <dgm:t>
        <a:bodyPr/>
        <a:lstStyle/>
        <a:p>
          <a:endParaRPr lang="es-ES"/>
        </a:p>
      </dgm:t>
    </dgm:pt>
    <dgm:pt modelId="{04673082-A749-4EA7-9727-394DD2410585}" type="pres">
      <dgm:prSet presAssocID="{D5B388BF-458C-4604-AE1B-5C92C5EB5C4F}" presName="Name0" presStyleCnt="0">
        <dgm:presLayoutVars>
          <dgm:dir/>
          <dgm:resizeHandles val="exact"/>
        </dgm:presLayoutVars>
      </dgm:prSet>
      <dgm:spPr/>
    </dgm:pt>
    <dgm:pt modelId="{3B4890ED-759D-4EAC-B720-A646A93383A6}" type="pres">
      <dgm:prSet presAssocID="{0BC434CB-FF49-4739-A09F-E416277F3D69}" presName="Name5" presStyleLbl="vennNode1" presStyleIdx="0" presStyleCnt="3">
        <dgm:presLayoutVars>
          <dgm:bulletEnabled val="1"/>
        </dgm:presLayoutVars>
      </dgm:prSet>
      <dgm:spPr/>
    </dgm:pt>
    <dgm:pt modelId="{629E08AC-CA39-4399-B2FE-50F04A10EAEF}" type="pres">
      <dgm:prSet presAssocID="{026E977A-F133-485A-8192-EB3910F83201}" presName="space" presStyleCnt="0"/>
      <dgm:spPr/>
    </dgm:pt>
    <dgm:pt modelId="{71FDF08D-A552-46BA-B66B-BC5FCED5F93D}" type="pres">
      <dgm:prSet presAssocID="{95CFBA55-83B3-46B2-AE5F-E68899A451DD}" presName="Name5" presStyleLbl="vennNode1" presStyleIdx="1" presStyleCnt="3">
        <dgm:presLayoutVars>
          <dgm:bulletEnabled val="1"/>
        </dgm:presLayoutVars>
      </dgm:prSet>
      <dgm:spPr/>
    </dgm:pt>
    <dgm:pt modelId="{764328D4-F806-4C46-AB79-2AA79D1D3F11}" type="pres">
      <dgm:prSet presAssocID="{9DC1EF99-8B42-4047-928B-D1E3B6933403}" presName="space" presStyleCnt="0"/>
      <dgm:spPr/>
    </dgm:pt>
    <dgm:pt modelId="{995A31DB-706C-4D01-B938-C0F336849290}" type="pres">
      <dgm:prSet presAssocID="{7B26EC2E-727D-4125-B10F-0C137B683110}" presName="Name5" presStyleLbl="vennNode1" presStyleIdx="2" presStyleCnt="3">
        <dgm:presLayoutVars>
          <dgm:bulletEnabled val="1"/>
        </dgm:presLayoutVars>
      </dgm:prSet>
      <dgm:spPr/>
    </dgm:pt>
  </dgm:ptLst>
  <dgm:cxnLst>
    <dgm:cxn modelId="{1BAA5520-D7C1-45B3-B4DF-A3D61E103465}" type="presOf" srcId="{0BC434CB-FF49-4739-A09F-E416277F3D69}" destId="{3B4890ED-759D-4EAC-B720-A646A93383A6}" srcOrd="0" destOrd="0" presId="urn:microsoft.com/office/officeart/2005/8/layout/venn3"/>
    <dgm:cxn modelId="{8A5F2B21-4961-4DE5-A10E-09A0EE033EC0}" srcId="{D5B388BF-458C-4604-AE1B-5C92C5EB5C4F}" destId="{7B26EC2E-727D-4125-B10F-0C137B683110}" srcOrd="2" destOrd="0" parTransId="{1E0A000A-0DA3-4C33-A10E-1D75640D7154}" sibTransId="{46889C80-0644-449F-9A12-4B8B570A9EB2}"/>
    <dgm:cxn modelId="{9BCB8A22-C91E-44FE-A023-91210A2DA4FB}" type="presOf" srcId="{D5B388BF-458C-4604-AE1B-5C92C5EB5C4F}" destId="{04673082-A749-4EA7-9727-394DD2410585}" srcOrd="0" destOrd="0" presId="urn:microsoft.com/office/officeart/2005/8/layout/venn3"/>
    <dgm:cxn modelId="{011A2E47-53FB-41B8-A79E-65B90141B118}" type="presOf" srcId="{7B26EC2E-727D-4125-B10F-0C137B683110}" destId="{995A31DB-706C-4D01-B938-C0F336849290}" srcOrd="0" destOrd="0" presId="urn:microsoft.com/office/officeart/2005/8/layout/venn3"/>
    <dgm:cxn modelId="{894B4175-BD95-4665-836D-4ADE44F557EB}" srcId="{D5B388BF-458C-4604-AE1B-5C92C5EB5C4F}" destId="{95CFBA55-83B3-46B2-AE5F-E68899A451DD}" srcOrd="1" destOrd="0" parTransId="{EB58A26D-5565-4E44-A05C-319B57D9495D}" sibTransId="{9DC1EF99-8B42-4047-928B-D1E3B6933403}"/>
    <dgm:cxn modelId="{FA5B93D4-DCA4-47ED-8466-05501B522C43}" type="presOf" srcId="{95CFBA55-83B3-46B2-AE5F-E68899A451DD}" destId="{71FDF08D-A552-46BA-B66B-BC5FCED5F93D}" srcOrd="0" destOrd="0" presId="urn:microsoft.com/office/officeart/2005/8/layout/venn3"/>
    <dgm:cxn modelId="{483C58EB-B672-4535-A8FF-E7368BD7C29C}" srcId="{D5B388BF-458C-4604-AE1B-5C92C5EB5C4F}" destId="{0BC434CB-FF49-4739-A09F-E416277F3D69}" srcOrd="0" destOrd="0" parTransId="{38BCACEA-7A8D-4475-930C-AD08DD54DA36}" sibTransId="{026E977A-F133-485A-8192-EB3910F83201}"/>
    <dgm:cxn modelId="{3E7758D8-5697-4FC5-B389-D8D184476882}" type="presParOf" srcId="{04673082-A749-4EA7-9727-394DD2410585}" destId="{3B4890ED-759D-4EAC-B720-A646A93383A6}" srcOrd="0" destOrd="0" presId="urn:microsoft.com/office/officeart/2005/8/layout/venn3"/>
    <dgm:cxn modelId="{B0C5F108-4E98-4095-980D-080DF2E4C14C}" type="presParOf" srcId="{04673082-A749-4EA7-9727-394DD2410585}" destId="{629E08AC-CA39-4399-B2FE-50F04A10EAEF}" srcOrd="1" destOrd="0" presId="urn:microsoft.com/office/officeart/2005/8/layout/venn3"/>
    <dgm:cxn modelId="{4BE27C69-C6FB-4DCD-961E-B77F3D776564}" type="presParOf" srcId="{04673082-A749-4EA7-9727-394DD2410585}" destId="{71FDF08D-A552-46BA-B66B-BC5FCED5F93D}" srcOrd="2" destOrd="0" presId="urn:microsoft.com/office/officeart/2005/8/layout/venn3"/>
    <dgm:cxn modelId="{95B06C38-B5C0-411A-BCAB-03CAE50D5962}" type="presParOf" srcId="{04673082-A749-4EA7-9727-394DD2410585}" destId="{764328D4-F806-4C46-AB79-2AA79D1D3F11}" srcOrd="3" destOrd="0" presId="urn:microsoft.com/office/officeart/2005/8/layout/venn3"/>
    <dgm:cxn modelId="{D2522D93-3FDD-4BEE-81E3-DE13B2254FB6}" type="presParOf" srcId="{04673082-A749-4EA7-9727-394DD2410585}" destId="{995A31DB-706C-4D01-B938-C0F336849290}"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9431D5B-4047-448A-8A54-E050AAF2BCB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37997343-4E27-4314-A76E-32AC39C9DA48}">
      <dgm:prSet/>
      <dgm:spPr/>
      <dgm:t>
        <a:bodyPr/>
        <a:lstStyle/>
        <a:p>
          <a:r>
            <a:rPr lang="es-ES" dirty="0">
              <a:solidFill>
                <a:schemeClr val="tx1"/>
              </a:solidFill>
            </a:rPr>
            <a:t>En ciertas circunstancias (sobre todo en pymes), los datos salariales podrían permitir identificar personas concretas</a:t>
          </a:r>
        </a:p>
      </dgm:t>
    </dgm:pt>
    <dgm:pt modelId="{18E05CCE-D153-4BCA-B0E3-168B4B4BDFF3}" type="parTrans" cxnId="{7403D837-3B4D-418C-A6EA-D4973F296997}">
      <dgm:prSet/>
      <dgm:spPr/>
      <dgm:t>
        <a:bodyPr/>
        <a:lstStyle/>
        <a:p>
          <a:endParaRPr lang="es-ES"/>
        </a:p>
      </dgm:t>
    </dgm:pt>
    <dgm:pt modelId="{9CE46C9B-46B9-4C19-81B5-C366EE552B8B}" type="sibTrans" cxnId="{7403D837-3B4D-418C-A6EA-D4973F296997}">
      <dgm:prSet/>
      <dgm:spPr/>
      <dgm:t>
        <a:bodyPr/>
        <a:lstStyle/>
        <a:p>
          <a:endParaRPr lang="es-ES"/>
        </a:p>
      </dgm:t>
    </dgm:pt>
    <dgm:pt modelId="{F337E87F-65C1-41AB-AD1A-C9AA65224F29}">
      <dgm:prSet/>
      <dgm:spPr/>
      <dgm:t>
        <a:bodyPr/>
        <a:lstStyle/>
        <a:p>
          <a:r>
            <a:rPr lang="es-ES">
              <a:solidFill>
                <a:schemeClr val="tx1"/>
              </a:solidFill>
            </a:rPr>
            <a:t>P.ej.: cuando sólo haya un trabajador en el grupo, categoría o puesto</a:t>
          </a:r>
          <a:endParaRPr lang="es-ES" dirty="0">
            <a:solidFill>
              <a:schemeClr val="tx1"/>
            </a:solidFill>
          </a:endParaRPr>
        </a:p>
      </dgm:t>
    </dgm:pt>
    <dgm:pt modelId="{5B05741F-3454-4D08-B9EF-D6225720DF02}" type="parTrans" cxnId="{DF48912C-7C59-46E1-96C8-AFFA46BC4A27}">
      <dgm:prSet/>
      <dgm:spPr/>
      <dgm:t>
        <a:bodyPr/>
        <a:lstStyle/>
        <a:p>
          <a:endParaRPr lang="es-ES"/>
        </a:p>
      </dgm:t>
    </dgm:pt>
    <dgm:pt modelId="{2A104021-CAC9-40C5-9BFB-B9CDE3E07A5F}" type="sibTrans" cxnId="{DF48912C-7C59-46E1-96C8-AFFA46BC4A27}">
      <dgm:prSet/>
      <dgm:spPr/>
      <dgm:t>
        <a:bodyPr/>
        <a:lstStyle/>
        <a:p>
          <a:endParaRPr lang="es-ES"/>
        </a:p>
      </dgm:t>
    </dgm:pt>
    <dgm:pt modelId="{816B451F-E83D-4BB0-BCC9-61CAFA34039A}">
      <dgm:prSet/>
      <dgm:spPr/>
      <dgm:t>
        <a:bodyPr/>
        <a:lstStyle/>
        <a:p>
          <a:r>
            <a:rPr lang="es-ES">
              <a:solidFill>
                <a:schemeClr val="tx1"/>
              </a:solidFill>
            </a:rPr>
            <a:t>O cuando sean dos, un hombre y una mujer</a:t>
          </a:r>
          <a:endParaRPr lang="es-ES" dirty="0">
            <a:solidFill>
              <a:schemeClr val="tx1"/>
            </a:solidFill>
          </a:endParaRPr>
        </a:p>
      </dgm:t>
    </dgm:pt>
    <dgm:pt modelId="{B3CC68C9-3E63-499D-BF8A-CD690131B9B8}" type="parTrans" cxnId="{FDCE693D-9BB6-4D39-9AD7-BC09334F4851}">
      <dgm:prSet/>
      <dgm:spPr/>
      <dgm:t>
        <a:bodyPr/>
        <a:lstStyle/>
        <a:p>
          <a:endParaRPr lang="es-ES"/>
        </a:p>
      </dgm:t>
    </dgm:pt>
    <dgm:pt modelId="{6BD3029C-740B-4DB3-A3F8-3356EF56AD05}" type="sibTrans" cxnId="{FDCE693D-9BB6-4D39-9AD7-BC09334F4851}">
      <dgm:prSet/>
      <dgm:spPr/>
      <dgm:t>
        <a:bodyPr/>
        <a:lstStyle/>
        <a:p>
          <a:endParaRPr lang="es-ES"/>
        </a:p>
      </dgm:t>
    </dgm:pt>
    <dgm:pt modelId="{AAD42728-69DF-49EF-B0AA-61AB5F261480}">
      <dgm:prSet/>
      <dgm:spPr/>
      <dgm:t>
        <a:bodyPr/>
        <a:lstStyle/>
        <a:p>
          <a:r>
            <a:rPr lang="es-ES">
              <a:solidFill>
                <a:schemeClr val="tx1"/>
              </a:solidFill>
            </a:rPr>
            <a:t>O sólo haya una trabajadora femenina entre varones</a:t>
          </a:r>
          <a:endParaRPr lang="es-ES" dirty="0">
            <a:solidFill>
              <a:schemeClr val="tx1"/>
            </a:solidFill>
          </a:endParaRPr>
        </a:p>
      </dgm:t>
    </dgm:pt>
    <dgm:pt modelId="{BE28EC09-CE26-4298-9DB3-DDDF98A5896C}" type="parTrans" cxnId="{4BAF63D1-436A-4736-AFCA-D53221C82F38}">
      <dgm:prSet/>
      <dgm:spPr/>
      <dgm:t>
        <a:bodyPr/>
        <a:lstStyle/>
        <a:p>
          <a:endParaRPr lang="es-ES"/>
        </a:p>
      </dgm:t>
    </dgm:pt>
    <dgm:pt modelId="{8DB42CE6-F79D-41F0-AAFE-ECD134B62728}" type="sibTrans" cxnId="{4BAF63D1-436A-4736-AFCA-D53221C82F38}">
      <dgm:prSet/>
      <dgm:spPr/>
      <dgm:t>
        <a:bodyPr/>
        <a:lstStyle/>
        <a:p>
          <a:endParaRPr lang="es-ES"/>
        </a:p>
      </dgm:t>
    </dgm:pt>
    <dgm:pt modelId="{5FFBF3E2-D066-4938-849E-E0C7CE36012B}">
      <dgm:prSet/>
      <dgm:spPr/>
      <dgm:t>
        <a:bodyPr/>
        <a:lstStyle/>
        <a:p>
          <a:r>
            <a:rPr lang="es-ES">
              <a:solidFill>
                <a:schemeClr val="tx1"/>
              </a:solidFill>
            </a:rPr>
            <a:t>¿Puede el empresario negarse a proporcionar los datos?</a:t>
          </a:r>
          <a:endParaRPr lang="es-ES" dirty="0">
            <a:solidFill>
              <a:schemeClr val="tx1"/>
            </a:solidFill>
          </a:endParaRPr>
        </a:p>
      </dgm:t>
    </dgm:pt>
    <dgm:pt modelId="{A6ABB660-D83B-4A07-BBB2-64D2BFCBE4DC}" type="parTrans" cxnId="{DE598FE4-854D-45E5-BDE3-0B48935A43E2}">
      <dgm:prSet/>
      <dgm:spPr/>
      <dgm:t>
        <a:bodyPr/>
        <a:lstStyle/>
        <a:p>
          <a:endParaRPr lang="es-ES"/>
        </a:p>
      </dgm:t>
    </dgm:pt>
    <dgm:pt modelId="{A5AEDD63-DA87-444A-BE1F-42B15D80870F}" type="sibTrans" cxnId="{DE598FE4-854D-45E5-BDE3-0B48935A43E2}">
      <dgm:prSet/>
      <dgm:spPr/>
      <dgm:t>
        <a:bodyPr/>
        <a:lstStyle/>
        <a:p>
          <a:endParaRPr lang="es-ES"/>
        </a:p>
      </dgm:t>
    </dgm:pt>
    <dgm:pt modelId="{86A64ED4-0C25-463A-9C61-2AEA32188902}" type="pres">
      <dgm:prSet presAssocID="{89431D5B-4047-448A-8A54-E050AAF2BCB5}" presName="Name0" presStyleCnt="0">
        <dgm:presLayoutVars>
          <dgm:dir/>
          <dgm:animLvl val="lvl"/>
          <dgm:resizeHandles val="exact"/>
        </dgm:presLayoutVars>
      </dgm:prSet>
      <dgm:spPr/>
    </dgm:pt>
    <dgm:pt modelId="{E84BB26B-695C-4943-8DF1-26AE5C68F240}" type="pres">
      <dgm:prSet presAssocID="{37997343-4E27-4314-A76E-32AC39C9DA48}" presName="linNode" presStyleCnt="0"/>
      <dgm:spPr/>
    </dgm:pt>
    <dgm:pt modelId="{0AE4780A-9512-4BFE-98DE-A38D041B9EB4}" type="pres">
      <dgm:prSet presAssocID="{37997343-4E27-4314-A76E-32AC39C9DA48}" presName="parentText" presStyleLbl="node1" presStyleIdx="0" presStyleCnt="2">
        <dgm:presLayoutVars>
          <dgm:chMax val="1"/>
          <dgm:bulletEnabled val="1"/>
        </dgm:presLayoutVars>
      </dgm:prSet>
      <dgm:spPr/>
    </dgm:pt>
    <dgm:pt modelId="{2235902B-DA30-4C5E-97C1-3B9CD992A9B0}" type="pres">
      <dgm:prSet presAssocID="{37997343-4E27-4314-A76E-32AC39C9DA48}" presName="descendantText" presStyleLbl="alignAccFollowNode1" presStyleIdx="0" presStyleCnt="1">
        <dgm:presLayoutVars>
          <dgm:bulletEnabled val="1"/>
        </dgm:presLayoutVars>
      </dgm:prSet>
      <dgm:spPr/>
    </dgm:pt>
    <dgm:pt modelId="{3673B832-20C7-46A3-9D6C-7EBD610A601F}" type="pres">
      <dgm:prSet presAssocID="{9CE46C9B-46B9-4C19-81B5-C366EE552B8B}" presName="sp" presStyleCnt="0"/>
      <dgm:spPr/>
    </dgm:pt>
    <dgm:pt modelId="{62F34CE1-5484-4FF2-8801-FA2A1703D763}" type="pres">
      <dgm:prSet presAssocID="{5FFBF3E2-D066-4938-849E-E0C7CE36012B}" presName="linNode" presStyleCnt="0"/>
      <dgm:spPr/>
    </dgm:pt>
    <dgm:pt modelId="{DFE5AB21-6DDB-49F8-8215-ACDED837DE56}" type="pres">
      <dgm:prSet presAssocID="{5FFBF3E2-D066-4938-849E-E0C7CE36012B}" presName="parentText" presStyleLbl="node1" presStyleIdx="1" presStyleCnt="2" custScaleX="277778">
        <dgm:presLayoutVars>
          <dgm:chMax val="1"/>
          <dgm:bulletEnabled val="1"/>
        </dgm:presLayoutVars>
      </dgm:prSet>
      <dgm:spPr/>
    </dgm:pt>
  </dgm:ptLst>
  <dgm:cxnLst>
    <dgm:cxn modelId="{45483602-C09D-4F4D-85BE-7EFD9024BA24}" type="presOf" srcId="{89431D5B-4047-448A-8A54-E050AAF2BCB5}" destId="{86A64ED4-0C25-463A-9C61-2AEA32188902}" srcOrd="0" destOrd="0" presId="urn:microsoft.com/office/officeart/2005/8/layout/vList5"/>
    <dgm:cxn modelId="{DF48912C-7C59-46E1-96C8-AFFA46BC4A27}" srcId="{37997343-4E27-4314-A76E-32AC39C9DA48}" destId="{F337E87F-65C1-41AB-AD1A-C9AA65224F29}" srcOrd="0" destOrd="0" parTransId="{5B05741F-3454-4D08-B9EF-D6225720DF02}" sibTransId="{2A104021-CAC9-40C5-9BFB-B9CDE3E07A5F}"/>
    <dgm:cxn modelId="{780E3630-3074-4355-9069-049A1A928793}" type="presOf" srcId="{816B451F-E83D-4BB0-BCC9-61CAFA34039A}" destId="{2235902B-DA30-4C5E-97C1-3B9CD992A9B0}" srcOrd="0" destOrd="1" presId="urn:microsoft.com/office/officeart/2005/8/layout/vList5"/>
    <dgm:cxn modelId="{7403D837-3B4D-418C-A6EA-D4973F296997}" srcId="{89431D5B-4047-448A-8A54-E050AAF2BCB5}" destId="{37997343-4E27-4314-A76E-32AC39C9DA48}" srcOrd="0" destOrd="0" parTransId="{18E05CCE-D153-4BCA-B0E3-168B4B4BDFF3}" sibTransId="{9CE46C9B-46B9-4C19-81B5-C366EE552B8B}"/>
    <dgm:cxn modelId="{FDCE693D-9BB6-4D39-9AD7-BC09334F4851}" srcId="{37997343-4E27-4314-A76E-32AC39C9DA48}" destId="{816B451F-E83D-4BB0-BCC9-61CAFA34039A}" srcOrd="1" destOrd="0" parTransId="{B3CC68C9-3E63-499D-BF8A-CD690131B9B8}" sibTransId="{6BD3029C-740B-4DB3-A3F8-3356EF56AD05}"/>
    <dgm:cxn modelId="{1C4F9D65-1DDC-4AFE-BE6B-24DA66CBED53}" type="presOf" srcId="{F337E87F-65C1-41AB-AD1A-C9AA65224F29}" destId="{2235902B-DA30-4C5E-97C1-3B9CD992A9B0}" srcOrd="0" destOrd="0" presId="urn:microsoft.com/office/officeart/2005/8/layout/vList5"/>
    <dgm:cxn modelId="{D00F7D56-B2EB-4DA2-8D05-19F55B0F5A64}" type="presOf" srcId="{5FFBF3E2-D066-4938-849E-E0C7CE36012B}" destId="{DFE5AB21-6DDB-49F8-8215-ACDED837DE56}" srcOrd="0" destOrd="0" presId="urn:microsoft.com/office/officeart/2005/8/layout/vList5"/>
    <dgm:cxn modelId="{EFA06057-B0F6-4EDD-BBE4-4D40D543341E}" type="presOf" srcId="{AAD42728-69DF-49EF-B0AA-61AB5F261480}" destId="{2235902B-DA30-4C5E-97C1-3B9CD992A9B0}" srcOrd="0" destOrd="2" presId="urn:microsoft.com/office/officeart/2005/8/layout/vList5"/>
    <dgm:cxn modelId="{1705DD58-9782-4BD6-A1AB-A919408E8A21}" type="presOf" srcId="{37997343-4E27-4314-A76E-32AC39C9DA48}" destId="{0AE4780A-9512-4BFE-98DE-A38D041B9EB4}" srcOrd="0" destOrd="0" presId="urn:microsoft.com/office/officeart/2005/8/layout/vList5"/>
    <dgm:cxn modelId="{4BAF63D1-436A-4736-AFCA-D53221C82F38}" srcId="{37997343-4E27-4314-A76E-32AC39C9DA48}" destId="{AAD42728-69DF-49EF-B0AA-61AB5F261480}" srcOrd="2" destOrd="0" parTransId="{BE28EC09-CE26-4298-9DB3-DDDF98A5896C}" sibTransId="{8DB42CE6-F79D-41F0-AAFE-ECD134B62728}"/>
    <dgm:cxn modelId="{DE598FE4-854D-45E5-BDE3-0B48935A43E2}" srcId="{89431D5B-4047-448A-8A54-E050AAF2BCB5}" destId="{5FFBF3E2-D066-4938-849E-E0C7CE36012B}" srcOrd="1" destOrd="0" parTransId="{A6ABB660-D83B-4A07-BBB2-64D2BFCBE4DC}" sibTransId="{A5AEDD63-DA87-444A-BE1F-42B15D80870F}"/>
    <dgm:cxn modelId="{2F735555-CB1F-483F-ADE4-0CE53E796F33}" type="presParOf" srcId="{86A64ED4-0C25-463A-9C61-2AEA32188902}" destId="{E84BB26B-695C-4943-8DF1-26AE5C68F240}" srcOrd="0" destOrd="0" presId="urn:microsoft.com/office/officeart/2005/8/layout/vList5"/>
    <dgm:cxn modelId="{28E97DE0-1B97-4582-8FAB-3B73A97CB207}" type="presParOf" srcId="{E84BB26B-695C-4943-8DF1-26AE5C68F240}" destId="{0AE4780A-9512-4BFE-98DE-A38D041B9EB4}" srcOrd="0" destOrd="0" presId="urn:microsoft.com/office/officeart/2005/8/layout/vList5"/>
    <dgm:cxn modelId="{411A1386-1D63-46AA-AF3C-13FF77942FB1}" type="presParOf" srcId="{E84BB26B-695C-4943-8DF1-26AE5C68F240}" destId="{2235902B-DA30-4C5E-97C1-3B9CD992A9B0}" srcOrd="1" destOrd="0" presId="urn:microsoft.com/office/officeart/2005/8/layout/vList5"/>
    <dgm:cxn modelId="{552BAD64-A6E6-4E51-AF38-58381137685F}" type="presParOf" srcId="{86A64ED4-0C25-463A-9C61-2AEA32188902}" destId="{3673B832-20C7-46A3-9D6C-7EBD610A601F}" srcOrd="1" destOrd="0" presId="urn:microsoft.com/office/officeart/2005/8/layout/vList5"/>
    <dgm:cxn modelId="{D927351E-214D-4005-B4E3-75AF0BB6A356}" type="presParOf" srcId="{86A64ED4-0C25-463A-9C61-2AEA32188902}" destId="{62F34CE1-5484-4FF2-8801-FA2A1703D763}" srcOrd="2" destOrd="0" presId="urn:microsoft.com/office/officeart/2005/8/layout/vList5"/>
    <dgm:cxn modelId="{F9902386-096F-420E-9536-622AA8FC644B}" type="presParOf" srcId="{62F34CE1-5484-4FF2-8801-FA2A1703D763}" destId="{DFE5AB21-6DDB-49F8-8215-ACDED837DE5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4E88E2-369A-4B19-9BB4-3D85069852E5}"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s-ES"/>
        </a:p>
      </dgm:t>
    </dgm:pt>
    <dgm:pt modelId="{62E95257-D15E-4E8B-B5E6-C22E0ACAEECC}">
      <dgm:prSet custT="1"/>
      <dgm:spPr/>
      <dgm:t>
        <a:bodyPr/>
        <a:lstStyle/>
        <a:p>
          <a:pPr rtl="0"/>
          <a:r>
            <a:rPr lang="es-ES" sz="2400" dirty="0"/>
            <a:t>el </a:t>
          </a:r>
          <a:r>
            <a:rPr lang="es-ES" sz="2400" b="1" u="sng" dirty="0"/>
            <a:t>“salario femenino” del sistema ordenancista</a:t>
          </a:r>
        </a:p>
      </dgm:t>
    </dgm:pt>
    <dgm:pt modelId="{F7E0168B-C3CF-4359-92B8-F5FC1287769A}" type="parTrans" cxnId="{98D4DAFB-2B80-49A6-92E7-9F8611579794}">
      <dgm:prSet/>
      <dgm:spPr/>
      <dgm:t>
        <a:bodyPr/>
        <a:lstStyle/>
        <a:p>
          <a:endParaRPr lang="es-ES"/>
        </a:p>
      </dgm:t>
    </dgm:pt>
    <dgm:pt modelId="{DCD3F748-E334-433F-840D-280206C5A6C5}" type="sibTrans" cxnId="{98D4DAFB-2B80-49A6-92E7-9F8611579794}">
      <dgm:prSet/>
      <dgm:spPr/>
      <dgm:t>
        <a:bodyPr/>
        <a:lstStyle/>
        <a:p>
          <a:endParaRPr lang="es-ES"/>
        </a:p>
      </dgm:t>
    </dgm:pt>
    <dgm:pt modelId="{1203D1A3-31B1-4BD5-ACDD-AE1A43B9AEF4}">
      <dgm:prSet custT="1"/>
      <dgm:spPr/>
      <dgm:t>
        <a:bodyPr/>
        <a:lstStyle/>
        <a:p>
          <a:pPr rtl="0"/>
          <a:r>
            <a:rPr lang="es-ES" sz="2400" dirty="0"/>
            <a:t>minusvaloración del trabajo realizado por mujeres</a:t>
          </a:r>
        </a:p>
      </dgm:t>
    </dgm:pt>
    <dgm:pt modelId="{0D4A6ABE-0B4C-45F6-A487-FD86110FB5B3}" type="parTrans" cxnId="{3957E98D-7C11-4D69-AF09-0ACC42380B8E}">
      <dgm:prSet/>
      <dgm:spPr/>
      <dgm:t>
        <a:bodyPr/>
        <a:lstStyle/>
        <a:p>
          <a:endParaRPr lang="es-ES"/>
        </a:p>
      </dgm:t>
    </dgm:pt>
    <dgm:pt modelId="{D4C536B0-B0D7-4191-8AAA-9098A116A03B}" type="sibTrans" cxnId="{3957E98D-7C11-4D69-AF09-0ACC42380B8E}">
      <dgm:prSet/>
      <dgm:spPr/>
      <dgm:t>
        <a:bodyPr/>
        <a:lstStyle/>
        <a:p>
          <a:endParaRPr lang="es-ES"/>
        </a:p>
      </dgm:t>
    </dgm:pt>
    <dgm:pt modelId="{01F39A8D-2C6E-4EF2-9475-460E937054FC}">
      <dgm:prSet custT="1"/>
      <dgm:spPr/>
      <dgm:t>
        <a:bodyPr/>
        <a:lstStyle/>
        <a:p>
          <a:pPr rtl="0"/>
          <a:r>
            <a:rPr lang="es-ES" sz="2400" dirty="0"/>
            <a:t>Dificultad de movilidad entre puestos feminizados y masculinizados </a:t>
          </a:r>
        </a:p>
      </dgm:t>
    </dgm:pt>
    <dgm:pt modelId="{B1200DB4-17F2-4A1D-ABD5-C3ACC76AF0E4}" type="parTrans" cxnId="{5415A9C8-2C5B-4092-BF54-3032681E9100}">
      <dgm:prSet/>
      <dgm:spPr/>
      <dgm:t>
        <a:bodyPr/>
        <a:lstStyle/>
        <a:p>
          <a:endParaRPr lang="es-ES"/>
        </a:p>
      </dgm:t>
    </dgm:pt>
    <dgm:pt modelId="{6417C239-79E5-4107-B30C-EBBFD8F98A7B}" type="sibTrans" cxnId="{5415A9C8-2C5B-4092-BF54-3032681E9100}">
      <dgm:prSet/>
      <dgm:spPr/>
      <dgm:t>
        <a:bodyPr/>
        <a:lstStyle/>
        <a:p>
          <a:endParaRPr lang="es-ES"/>
        </a:p>
      </dgm:t>
    </dgm:pt>
    <dgm:pt modelId="{DA66557D-B45B-4A00-AAD2-322A2D2952B7}">
      <dgm:prSet custT="1"/>
      <dgm:spPr/>
      <dgm:t>
        <a:bodyPr/>
        <a:lstStyle/>
        <a:p>
          <a:pPr rtl="0"/>
          <a:r>
            <a:rPr lang="es-ES" sz="2400" dirty="0"/>
            <a:t>Persistencia de criterios de valoración del trabajo sexualmente caracterizados, </a:t>
          </a:r>
          <a:r>
            <a:rPr lang="es-ES" sz="2400" b="1" u="sng" dirty="0"/>
            <a:t>no neutros</a:t>
          </a:r>
        </a:p>
      </dgm:t>
    </dgm:pt>
    <dgm:pt modelId="{650D5831-01AA-4B2F-BB7F-AF89022C9E99}" type="parTrans" cxnId="{D7158EA5-A713-4A5C-AE33-17F4DCB00E81}">
      <dgm:prSet/>
      <dgm:spPr/>
      <dgm:t>
        <a:bodyPr/>
        <a:lstStyle/>
        <a:p>
          <a:endParaRPr lang="es-ES"/>
        </a:p>
      </dgm:t>
    </dgm:pt>
    <dgm:pt modelId="{86795236-A214-4B86-B53A-B88CBCF64D43}" type="sibTrans" cxnId="{D7158EA5-A713-4A5C-AE33-17F4DCB00E81}">
      <dgm:prSet/>
      <dgm:spPr/>
      <dgm:t>
        <a:bodyPr/>
        <a:lstStyle/>
        <a:p>
          <a:endParaRPr lang="es-ES"/>
        </a:p>
      </dgm:t>
    </dgm:pt>
    <dgm:pt modelId="{1B3D2295-F60B-46FF-8F63-900C446B16B5}">
      <dgm:prSet custT="1"/>
      <dgm:spPr/>
      <dgm:t>
        <a:bodyPr/>
        <a:lstStyle/>
        <a:p>
          <a:pPr rtl="0"/>
          <a:r>
            <a:rPr lang="es-ES" sz="2400" dirty="0"/>
            <a:t>= prejuicio de que es menos productivo</a:t>
          </a:r>
        </a:p>
      </dgm:t>
    </dgm:pt>
    <dgm:pt modelId="{50140595-9C29-4FDB-9C97-B34640F9C91E}" type="parTrans" cxnId="{7A53EAFA-E364-41BA-A24B-9E270B03B554}">
      <dgm:prSet/>
      <dgm:spPr/>
      <dgm:t>
        <a:bodyPr/>
        <a:lstStyle/>
        <a:p>
          <a:endParaRPr lang="es-ES"/>
        </a:p>
      </dgm:t>
    </dgm:pt>
    <dgm:pt modelId="{02024A22-A90B-480F-8143-D352F982DA21}" type="sibTrans" cxnId="{7A53EAFA-E364-41BA-A24B-9E270B03B554}">
      <dgm:prSet/>
      <dgm:spPr/>
      <dgm:t>
        <a:bodyPr/>
        <a:lstStyle/>
        <a:p>
          <a:endParaRPr lang="es-ES"/>
        </a:p>
      </dgm:t>
    </dgm:pt>
    <dgm:pt modelId="{25DA8338-0D47-4E61-A048-BAC8DA61DDAF}">
      <dgm:prSet custT="1"/>
      <dgm:spPr/>
      <dgm:t>
        <a:bodyPr/>
        <a:lstStyle/>
        <a:p>
          <a:pPr rtl="0"/>
          <a:r>
            <a:rPr lang="es-ES" sz="2400" dirty="0"/>
            <a:t>o exige menos cualificación, esfuerzo y responsabilidad</a:t>
          </a:r>
        </a:p>
      </dgm:t>
    </dgm:pt>
    <dgm:pt modelId="{C2489960-F1D9-4826-9DC8-E25FD0B551A8}" type="parTrans" cxnId="{73F166F0-B891-460F-9D0F-721B5B565484}">
      <dgm:prSet/>
      <dgm:spPr/>
      <dgm:t>
        <a:bodyPr/>
        <a:lstStyle/>
        <a:p>
          <a:endParaRPr lang="es-ES"/>
        </a:p>
      </dgm:t>
    </dgm:pt>
    <dgm:pt modelId="{392357B2-EE01-4F4D-B82E-E04C8A8ED28D}" type="sibTrans" cxnId="{73F166F0-B891-460F-9D0F-721B5B565484}">
      <dgm:prSet/>
      <dgm:spPr/>
      <dgm:t>
        <a:bodyPr/>
        <a:lstStyle/>
        <a:p>
          <a:endParaRPr lang="es-ES"/>
        </a:p>
      </dgm:t>
    </dgm:pt>
    <dgm:pt modelId="{9D017D3F-85A2-4226-A90B-D2D8CFDBC6AE}" type="pres">
      <dgm:prSet presAssocID="{744E88E2-369A-4B19-9BB4-3D85069852E5}" presName="Name0" presStyleCnt="0">
        <dgm:presLayoutVars>
          <dgm:dir/>
          <dgm:animLvl val="lvl"/>
          <dgm:resizeHandles val="exact"/>
        </dgm:presLayoutVars>
      </dgm:prSet>
      <dgm:spPr/>
    </dgm:pt>
    <dgm:pt modelId="{8E63FBF6-8F01-4D8E-A49F-AB14E33F6C37}" type="pres">
      <dgm:prSet presAssocID="{DA66557D-B45B-4A00-AAD2-322A2D2952B7}" presName="boxAndChildren" presStyleCnt="0"/>
      <dgm:spPr/>
    </dgm:pt>
    <dgm:pt modelId="{8F353C6D-F49B-4D8A-BAE0-EEA724B135E7}" type="pres">
      <dgm:prSet presAssocID="{DA66557D-B45B-4A00-AAD2-322A2D2952B7}" presName="parentTextBox" presStyleLbl="node1" presStyleIdx="0" presStyleCnt="3"/>
      <dgm:spPr/>
    </dgm:pt>
    <dgm:pt modelId="{2440D2F3-A776-4F71-AD4B-892115D0DA3E}" type="pres">
      <dgm:prSet presAssocID="{6417C239-79E5-4107-B30C-EBBFD8F98A7B}" presName="sp" presStyleCnt="0"/>
      <dgm:spPr/>
    </dgm:pt>
    <dgm:pt modelId="{7FD6E27E-04EE-4E92-B3F7-2FF08DD550D2}" type="pres">
      <dgm:prSet presAssocID="{01F39A8D-2C6E-4EF2-9475-460E937054FC}" presName="arrowAndChildren" presStyleCnt="0"/>
      <dgm:spPr/>
    </dgm:pt>
    <dgm:pt modelId="{AEE778BC-CFDA-4C14-9E91-BC01BFBAA7F4}" type="pres">
      <dgm:prSet presAssocID="{01F39A8D-2C6E-4EF2-9475-460E937054FC}" presName="parentTextArrow" presStyleLbl="node1" presStyleIdx="1" presStyleCnt="3" custScaleY="69812"/>
      <dgm:spPr/>
    </dgm:pt>
    <dgm:pt modelId="{EE955E71-152C-4826-A2DC-36BB873C91DE}" type="pres">
      <dgm:prSet presAssocID="{DCD3F748-E334-433F-840D-280206C5A6C5}" presName="sp" presStyleCnt="0"/>
      <dgm:spPr/>
    </dgm:pt>
    <dgm:pt modelId="{D2C1D876-B50B-4B60-B3EC-E019FE16B3CE}" type="pres">
      <dgm:prSet presAssocID="{62E95257-D15E-4E8B-B5E6-C22E0ACAEECC}" presName="arrowAndChildren" presStyleCnt="0"/>
      <dgm:spPr/>
    </dgm:pt>
    <dgm:pt modelId="{21556932-8283-476A-97FF-441A1D961684}" type="pres">
      <dgm:prSet presAssocID="{62E95257-D15E-4E8B-B5E6-C22E0ACAEECC}" presName="parentTextArrow" presStyleLbl="node1" presStyleIdx="1" presStyleCnt="3"/>
      <dgm:spPr/>
    </dgm:pt>
    <dgm:pt modelId="{819EB7FA-1CDA-47DC-AA23-F287B5B0C51D}" type="pres">
      <dgm:prSet presAssocID="{62E95257-D15E-4E8B-B5E6-C22E0ACAEECC}" presName="arrow" presStyleLbl="node1" presStyleIdx="2" presStyleCnt="3" custScaleY="136113" custLinFactNeighborX="327" custLinFactNeighborY="-604"/>
      <dgm:spPr/>
    </dgm:pt>
    <dgm:pt modelId="{A7B92AEF-03C6-4BD5-8959-420E5C94F6BE}" type="pres">
      <dgm:prSet presAssocID="{62E95257-D15E-4E8B-B5E6-C22E0ACAEECC}" presName="descendantArrow" presStyleCnt="0"/>
      <dgm:spPr/>
    </dgm:pt>
    <dgm:pt modelId="{0FD039B1-28A5-4920-B906-23B9A564CB7B}" type="pres">
      <dgm:prSet presAssocID="{1203D1A3-31B1-4BD5-ACDD-AE1A43B9AEF4}" presName="childTextArrow" presStyleLbl="fgAccFollowNode1" presStyleIdx="0" presStyleCnt="3">
        <dgm:presLayoutVars>
          <dgm:bulletEnabled val="1"/>
        </dgm:presLayoutVars>
      </dgm:prSet>
      <dgm:spPr/>
    </dgm:pt>
    <dgm:pt modelId="{43EF8D0A-C4F2-48B0-B871-9A841A5F181B}" type="pres">
      <dgm:prSet presAssocID="{1B3D2295-F60B-46FF-8F63-900C446B16B5}" presName="childTextArrow" presStyleLbl="fgAccFollowNode1" presStyleIdx="1" presStyleCnt="3">
        <dgm:presLayoutVars>
          <dgm:bulletEnabled val="1"/>
        </dgm:presLayoutVars>
      </dgm:prSet>
      <dgm:spPr/>
    </dgm:pt>
    <dgm:pt modelId="{846A39C3-1821-4382-ACF3-8535611BCD7F}" type="pres">
      <dgm:prSet presAssocID="{25DA8338-0D47-4E61-A048-BAC8DA61DDAF}" presName="childTextArrow" presStyleLbl="fgAccFollowNode1" presStyleIdx="2" presStyleCnt="3">
        <dgm:presLayoutVars>
          <dgm:bulletEnabled val="1"/>
        </dgm:presLayoutVars>
      </dgm:prSet>
      <dgm:spPr/>
    </dgm:pt>
  </dgm:ptLst>
  <dgm:cxnLst>
    <dgm:cxn modelId="{E1DF850C-8BD2-44A9-BFD3-2B02D5AF7B35}" type="presOf" srcId="{01F39A8D-2C6E-4EF2-9475-460E937054FC}" destId="{AEE778BC-CFDA-4C14-9E91-BC01BFBAA7F4}" srcOrd="0" destOrd="0" presId="urn:microsoft.com/office/officeart/2005/8/layout/process4"/>
    <dgm:cxn modelId="{7C61D934-E90E-4B7F-B01C-668DC10D5B46}" type="presOf" srcId="{1B3D2295-F60B-46FF-8F63-900C446B16B5}" destId="{43EF8D0A-C4F2-48B0-B871-9A841A5F181B}" srcOrd="0" destOrd="0" presId="urn:microsoft.com/office/officeart/2005/8/layout/process4"/>
    <dgm:cxn modelId="{987C765A-D53D-444D-A5A9-3F45575D2020}" type="presOf" srcId="{25DA8338-0D47-4E61-A048-BAC8DA61DDAF}" destId="{846A39C3-1821-4382-ACF3-8535611BCD7F}" srcOrd="0" destOrd="0" presId="urn:microsoft.com/office/officeart/2005/8/layout/process4"/>
    <dgm:cxn modelId="{F6AD707B-0224-4FDE-B1DC-0FF9A199FFC9}" type="presOf" srcId="{62E95257-D15E-4E8B-B5E6-C22E0ACAEECC}" destId="{819EB7FA-1CDA-47DC-AA23-F287B5B0C51D}" srcOrd="1" destOrd="0" presId="urn:microsoft.com/office/officeart/2005/8/layout/process4"/>
    <dgm:cxn modelId="{E6E70D8C-810B-47DA-8AFC-2D049AF95C07}" type="presOf" srcId="{DA66557D-B45B-4A00-AAD2-322A2D2952B7}" destId="{8F353C6D-F49B-4D8A-BAE0-EEA724B135E7}" srcOrd="0" destOrd="0" presId="urn:microsoft.com/office/officeart/2005/8/layout/process4"/>
    <dgm:cxn modelId="{3957E98D-7C11-4D69-AF09-0ACC42380B8E}" srcId="{62E95257-D15E-4E8B-B5E6-C22E0ACAEECC}" destId="{1203D1A3-31B1-4BD5-ACDD-AE1A43B9AEF4}" srcOrd="0" destOrd="0" parTransId="{0D4A6ABE-0B4C-45F6-A487-FD86110FB5B3}" sibTransId="{D4C536B0-B0D7-4191-8AAA-9098A116A03B}"/>
    <dgm:cxn modelId="{D7158EA5-A713-4A5C-AE33-17F4DCB00E81}" srcId="{744E88E2-369A-4B19-9BB4-3D85069852E5}" destId="{DA66557D-B45B-4A00-AAD2-322A2D2952B7}" srcOrd="2" destOrd="0" parTransId="{650D5831-01AA-4B2F-BB7F-AF89022C9E99}" sibTransId="{86795236-A214-4B86-B53A-B88CBCF64D43}"/>
    <dgm:cxn modelId="{F362BAB9-062A-4FFD-864A-587C4B36C3C9}" type="presOf" srcId="{744E88E2-369A-4B19-9BB4-3D85069852E5}" destId="{9D017D3F-85A2-4226-A90B-D2D8CFDBC6AE}" srcOrd="0" destOrd="0" presId="urn:microsoft.com/office/officeart/2005/8/layout/process4"/>
    <dgm:cxn modelId="{5415A9C8-2C5B-4092-BF54-3032681E9100}" srcId="{744E88E2-369A-4B19-9BB4-3D85069852E5}" destId="{01F39A8D-2C6E-4EF2-9475-460E937054FC}" srcOrd="1" destOrd="0" parTransId="{B1200DB4-17F2-4A1D-ABD5-C3ACC76AF0E4}" sibTransId="{6417C239-79E5-4107-B30C-EBBFD8F98A7B}"/>
    <dgm:cxn modelId="{3B6AA9D3-8D48-4BB7-85CE-2849884EF225}" type="presOf" srcId="{62E95257-D15E-4E8B-B5E6-C22E0ACAEECC}" destId="{21556932-8283-476A-97FF-441A1D961684}" srcOrd="0" destOrd="0" presId="urn:microsoft.com/office/officeart/2005/8/layout/process4"/>
    <dgm:cxn modelId="{F95F53D5-3D5A-4813-8F16-7B9468551607}" type="presOf" srcId="{1203D1A3-31B1-4BD5-ACDD-AE1A43B9AEF4}" destId="{0FD039B1-28A5-4920-B906-23B9A564CB7B}" srcOrd="0" destOrd="0" presId="urn:microsoft.com/office/officeart/2005/8/layout/process4"/>
    <dgm:cxn modelId="{73F166F0-B891-460F-9D0F-721B5B565484}" srcId="{62E95257-D15E-4E8B-B5E6-C22E0ACAEECC}" destId="{25DA8338-0D47-4E61-A048-BAC8DA61DDAF}" srcOrd="2" destOrd="0" parTransId="{C2489960-F1D9-4826-9DC8-E25FD0B551A8}" sibTransId="{392357B2-EE01-4F4D-B82E-E04C8A8ED28D}"/>
    <dgm:cxn modelId="{7A53EAFA-E364-41BA-A24B-9E270B03B554}" srcId="{62E95257-D15E-4E8B-B5E6-C22E0ACAEECC}" destId="{1B3D2295-F60B-46FF-8F63-900C446B16B5}" srcOrd="1" destOrd="0" parTransId="{50140595-9C29-4FDB-9C97-B34640F9C91E}" sibTransId="{02024A22-A90B-480F-8143-D352F982DA21}"/>
    <dgm:cxn modelId="{98D4DAFB-2B80-49A6-92E7-9F8611579794}" srcId="{744E88E2-369A-4B19-9BB4-3D85069852E5}" destId="{62E95257-D15E-4E8B-B5E6-C22E0ACAEECC}" srcOrd="0" destOrd="0" parTransId="{F7E0168B-C3CF-4359-92B8-F5FC1287769A}" sibTransId="{DCD3F748-E334-433F-840D-280206C5A6C5}"/>
    <dgm:cxn modelId="{31C637C6-940D-4F40-91E1-D43D9BF3A635}" type="presParOf" srcId="{9D017D3F-85A2-4226-A90B-D2D8CFDBC6AE}" destId="{8E63FBF6-8F01-4D8E-A49F-AB14E33F6C37}" srcOrd="0" destOrd="0" presId="urn:microsoft.com/office/officeart/2005/8/layout/process4"/>
    <dgm:cxn modelId="{75FF45F7-37A9-449D-98FF-D286F40ABA50}" type="presParOf" srcId="{8E63FBF6-8F01-4D8E-A49F-AB14E33F6C37}" destId="{8F353C6D-F49B-4D8A-BAE0-EEA724B135E7}" srcOrd="0" destOrd="0" presId="urn:microsoft.com/office/officeart/2005/8/layout/process4"/>
    <dgm:cxn modelId="{8A90AAB8-B416-487E-A626-53C378871B57}" type="presParOf" srcId="{9D017D3F-85A2-4226-A90B-D2D8CFDBC6AE}" destId="{2440D2F3-A776-4F71-AD4B-892115D0DA3E}" srcOrd="1" destOrd="0" presId="urn:microsoft.com/office/officeart/2005/8/layout/process4"/>
    <dgm:cxn modelId="{E80FA83C-800E-4D84-8330-95A7515E81F6}" type="presParOf" srcId="{9D017D3F-85A2-4226-A90B-D2D8CFDBC6AE}" destId="{7FD6E27E-04EE-4E92-B3F7-2FF08DD550D2}" srcOrd="2" destOrd="0" presId="urn:microsoft.com/office/officeart/2005/8/layout/process4"/>
    <dgm:cxn modelId="{D403844D-C057-412F-8B5E-E8D45373000E}" type="presParOf" srcId="{7FD6E27E-04EE-4E92-B3F7-2FF08DD550D2}" destId="{AEE778BC-CFDA-4C14-9E91-BC01BFBAA7F4}" srcOrd="0" destOrd="0" presId="urn:microsoft.com/office/officeart/2005/8/layout/process4"/>
    <dgm:cxn modelId="{BE21207D-F5E9-43BB-87D4-970ABC63A211}" type="presParOf" srcId="{9D017D3F-85A2-4226-A90B-D2D8CFDBC6AE}" destId="{EE955E71-152C-4826-A2DC-36BB873C91DE}" srcOrd="3" destOrd="0" presId="urn:microsoft.com/office/officeart/2005/8/layout/process4"/>
    <dgm:cxn modelId="{83528DDE-3F2B-454D-A185-6D4314372059}" type="presParOf" srcId="{9D017D3F-85A2-4226-A90B-D2D8CFDBC6AE}" destId="{D2C1D876-B50B-4B60-B3EC-E019FE16B3CE}" srcOrd="4" destOrd="0" presId="urn:microsoft.com/office/officeart/2005/8/layout/process4"/>
    <dgm:cxn modelId="{8C8927A3-890A-43D7-92CF-79E8FFDADFD5}" type="presParOf" srcId="{D2C1D876-B50B-4B60-B3EC-E019FE16B3CE}" destId="{21556932-8283-476A-97FF-441A1D961684}" srcOrd="0" destOrd="0" presId="urn:microsoft.com/office/officeart/2005/8/layout/process4"/>
    <dgm:cxn modelId="{B5BC5C64-DC81-4CF4-A36D-D252D6C7C831}" type="presParOf" srcId="{D2C1D876-B50B-4B60-B3EC-E019FE16B3CE}" destId="{819EB7FA-1CDA-47DC-AA23-F287B5B0C51D}" srcOrd="1" destOrd="0" presId="urn:microsoft.com/office/officeart/2005/8/layout/process4"/>
    <dgm:cxn modelId="{40C56C66-E51E-4E05-A5DE-07ADCEDA11E9}" type="presParOf" srcId="{D2C1D876-B50B-4B60-B3EC-E019FE16B3CE}" destId="{A7B92AEF-03C6-4BD5-8959-420E5C94F6BE}" srcOrd="2" destOrd="0" presId="urn:microsoft.com/office/officeart/2005/8/layout/process4"/>
    <dgm:cxn modelId="{C0B6BD8C-9088-420D-812F-66B429C7C100}" type="presParOf" srcId="{A7B92AEF-03C6-4BD5-8959-420E5C94F6BE}" destId="{0FD039B1-28A5-4920-B906-23B9A564CB7B}" srcOrd="0" destOrd="0" presId="urn:microsoft.com/office/officeart/2005/8/layout/process4"/>
    <dgm:cxn modelId="{4BDE49DE-1DD4-4E20-A46F-BB026AD0175C}" type="presParOf" srcId="{A7B92AEF-03C6-4BD5-8959-420E5C94F6BE}" destId="{43EF8D0A-C4F2-48B0-B871-9A841A5F181B}" srcOrd="1" destOrd="0" presId="urn:microsoft.com/office/officeart/2005/8/layout/process4"/>
    <dgm:cxn modelId="{D9197FFB-36DA-4DDB-81FA-33C046BB95D9}" type="presParOf" srcId="{A7B92AEF-03C6-4BD5-8959-420E5C94F6BE}" destId="{846A39C3-1821-4382-ACF3-8535611BCD7F}"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805DA1B1-9FF9-4459-88A6-A9208A8FD3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A7D536F1-B874-4E62-9E6A-51DBB9056E4F}">
      <dgm:prSet custT="1"/>
      <dgm:spPr/>
      <dgm:t>
        <a:bodyPr/>
        <a:lstStyle/>
        <a:p>
          <a:r>
            <a:rPr lang="es-ES" sz="1800" b="0" i="0" dirty="0"/>
            <a:t>STC 142/1993</a:t>
          </a:r>
          <a:endParaRPr lang="es-ES" sz="1800" dirty="0"/>
        </a:p>
      </dgm:t>
    </dgm:pt>
    <dgm:pt modelId="{D64EAB48-0974-4971-8175-A488154586D3}" type="parTrans" cxnId="{79E415A0-F411-44CB-AAC9-57E475AE65F6}">
      <dgm:prSet/>
      <dgm:spPr/>
      <dgm:t>
        <a:bodyPr/>
        <a:lstStyle/>
        <a:p>
          <a:endParaRPr lang="es-ES"/>
        </a:p>
      </dgm:t>
    </dgm:pt>
    <dgm:pt modelId="{412AF047-2A91-4A4D-997F-400C8781E1A3}" type="sibTrans" cxnId="{79E415A0-F411-44CB-AAC9-57E475AE65F6}">
      <dgm:prSet/>
      <dgm:spPr/>
      <dgm:t>
        <a:bodyPr/>
        <a:lstStyle/>
        <a:p>
          <a:endParaRPr lang="es-ES"/>
        </a:p>
      </dgm:t>
    </dgm:pt>
    <dgm:pt modelId="{60D7AC2C-CF39-4E13-BA69-45B6C1B67329}">
      <dgm:prSet custT="1"/>
      <dgm:spPr/>
      <dgm:t>
        <a:bodyPr/>
        <a:lstStyle/>
        <a:p>
          <a:r>
            <a:rPr lang="es-ES" sz="1800" b="0" i="0" dirty="0"/>
            <a:t>Sobre la constitucionalidad de incluir los datos del salario en la copia básica</a:t>
          </a:r>
          <a:endParaRPr lang="es-ES" sz="1800" dirty="0"/>
        </a:p>
      </dgm:t>
    </dgm:pt>
    <dgm:pt modelId="{4F4CF8A5-A8D2-4BAB-AD3E-99CAEAA45F71}" type="parTrans" cxnId="{0A59637A-B8BE-4ECD-B3A3-3005FD9249CF}">
      <dgm:prSet/>
      <dgm:spPr/>
      <dgm:t>
        <a:bodyPr/>
        <a:lstStyle/>
        <a:p>
          <a:endParaRPr lang="es-ES"/>
        </a:p>
      </dgm:t>
    </dgm:pt>
    <dgm:pt modelId="{799973FB-F142-4B36-84B5-552DEB5A1565}" type="sibTrans" cxnId="{0A59637A-B8BE-4ECD-B3A3-3005FD9249CF}">
      <dgm:prSet/>
      <dgm:spPr/>
      <dgm:t>
        <a:bodyPr/>
        <a:lstStyle/>
        <a:p>
          <a:endParaRPr lang="es-ES"/>
        </a:p>
      </dgm:t>
    </dgm:pt>
    <dgm:pt modelId="{9DDAA2C1-1091-442B-B564-4F0B75355E55}">
      <dgm:prSet custT="1"/>
      <dgm:spPr/>
      <dgm:t>
        <a:bodyPr/>
        <a:lstStyle/>
        <a:p>
          <a:r>
            <a:rPr lang="pt-BR" sz="1800" b="0" i="0" dirty="0"/>
            <a:t>STS de 26-5-2021 (Rec.189/19): se </a:t>
          </a:r>
          <a:r>
            <a:rPr lang="pt-BR" sz="1800" b="0" i="0" dirty="0" err="1"/>
            <a:t>cuestionaba</a:t>
          </a:r>
          <a:r>
            <a:rPr lang="pt-BR" sz="1800" b="0" i="0" dirty="0"/>
            <a:t> la validez de la </a:t>
          </a:r>
          <a:r>
            <a:rPr lang="pt-BR" sz="1800" b="0" i="0" dirty="0" err="1"/>
            <a:t>expresión</a:t>
          </a:r>
          <a:r>
            <a:rPr lang="pt-BR" sz="1800" b="0" i="0" dirty="0"/>
            <a:t> “según pacto [”</a:t>
          </a:r>
          <a:r>
            <a:rPr lang="es-ES" sz="1800" b="0" i="0" u="sng" dirty="0">
              <a:hlinkClick xmlns:r="http://schemas.openxmlformats.org/officeDocument/2006/relationships" r:id="rId1"/>
            </a:rPr>
            <a:t>http://www.eduardorojotorrecilla.es/2021/08/permite-la-copia-basica-del-contrato.html?m=1</a:t>
          </a:r>
          <a:r>
            <a:rPr lang="es-ES" sz="1800" b="0" i="0" dirty="0"/>
            <a:t> </a:t>
          </a:r>
          <a:r>
            <a:rPr lang="es-ES" sz="1800" b="0" i="0" baseline="-25000" dirty="0"/>
            <a:t>]</a:t>
          </a:r>
          <a:endParaRPr lang="es-ES" sz="1800" dirty="0"/>
        </a:p>
      </dgm:t>
    </dgm:pt>
    <dgm:pt modelId="{D9CBA42B-1EC8-4DA0-BDF5-CAE2B5F2A8C9}" type="parTrans" cxnId="{A63934C4-5879-4019-A83E-D77CBE83E0B1}">
      <dgm:prSet/>
      <dgm:spPr/>
      <dgm:t>
        <a:bodyPr/>
        <a:lstStyle/>
        <a:p>
          <a:endParaRPr lang="es-ES"/>
        </a:p>
      </dgm:t>
    </dgm:pt>
    <dgm:pt modelId="{DCBF1E16-1E1B-4BEB-939B-40532765C392}" type="sibTrans" cxnId="{A63934C4-5879-4019-A83E-D77CBE83E0B1}">
      <dgm:prSet/>
      <dgm:spPr/>
      <dgm:t>
        <a:bodyPr/>
        <a:lstStyle/>
        <a:p>
          <a:endParaRPr lang="es-ES"/>
        </a:p>
      </dgm:t>
    </dgm:pt>
    <dgm:pt modelId="{845B1325-A6C1-47E3-819E-1436E4FD6B0C}">
      <dgm:prSet custT="1"/>
      <dgm:spPr/>
      <dgm:t>
        <a:bodyPr/>
        <a:lstStyle/>
        <a:p>
          <a:r>
            <a:rPr lang="pt-BR" sz="1800" b="0" i="0" dirty="0"/>
            <a:t>El TS desestima la demanda </a:t>
          </a:r>
          <a:r>
            <a:rPr lang="pt-BR" sz="1800" b="0" i="0" dirty="0" err="1"/>
            <a:t>interpuesta</a:t>
          </a:r>
          <a:r>
            <a:rPr lang="pt-BR" sz="1800" b="0" i="0" dirty="0"/>
            <a:t> por UGT</a:t>
          </a:r>
          <a:endParaRPr lang="es-ES" sz="1800" dirty="0"/>
        </a:p>
      </dgm:t>
    </dgm:pt>
    <dgm:pt modelId="{D25E7A0E-51CC-4C3E-80BC-E355B2541310}" type="parTrans" cxnId="{E31EAA43-55F3-4496-B8DC-5ECA244C9D44}">
      <dgm:prSet/>
      <dgm:spPr/>
      <dgm:t>
        <a:bodyPr/>
        <a:lstStyle/>
        <a:p>
          <a:endParaRPr lang="es-ES"/>
        </a:p>
      </dgm:t>
    </dgm:pt>
    <dgm:pt modelId="{5ADD7FDD-1CA9-46EA-81B9-4F1DBBBD6EF9}" type="sibTrans" cxnId="{E31EAA43-55F3-4496-B8DC-5ECA244C9D44}">
      <dgm:prSet/>
      <dgm:spPr/>
      <dgm:t>
        <a:bodyPr/>
        <a:lstStyle/>
        <a:p>
          <a:endParaRPr lang="es-ES"/>
        </a:p>
      </dgm:t>
    </dgm:pt>
    <dgm:pt modelId="{ECDDD30C-855C-46A0-B740-0DCF1F500AC4}">
      <dgm:prSet custT="1"/>
      <dgm:spPr/>
      <dgm:t>
        <a:bodyPr/>
        <a:lstStyle/>
        <a:p>
          <a:r>
            <a:rPr lang="pt-BR" sz="1800" b="0" i="0" dirty="0"/>
            <a:t>Considera que no se ha </a:t>
          </a:r>
          <a:r>
            <a:rPr lang="pt-BR" sz="1800" b="0" i="0" dirty="0" err="1"/>
            <a:t>probado</a:t>
          </a:r>
          <a:r>
            <a:rPr lang="pt-BR" sz="1800" b="0" i="0" dirty="0"/>
            <a:t> la existência de pactos </a:t>
          </a:r>
          <a:r>
            <a:rPr lang="pt-BR" sz="1800" b="0" i="0" dirty="0" err="1"/>
            <a:t>salariales</a:t>
          </a:r>
          <a:r>
            <a:rPr lang="pt-BR" sz="1800" b="0" i="0" dirty="0"/>
            <a:t> complementários, ni de fraude en </a:t>
          </a:r>
          <a:r>
            <a:rPr lang="pt-BR" sz="1800" b="0" i="0" dirty="0" err="1"/>
            <a:t>las</a:t>
          </a:r>
          <a:r>
            <a:rPr lang="pt-BR" sz="1800" b="0" i="0" dirty="0"/>
            <a:t> condiciones </a:t>
          </a:r>
          <a:r>
            <a:rPr lang="pt-BR" sz="1800" b="0" i="0" dirty="0" err="1"/>
            <a:t>contractuales</a:t>
          </a:r>
          <a:r>
            <a:rPr lang="pt-BR" sz="1800" b="0" i="0" dirty="0"/>
            <a:t>, ni se ha aludido a la </a:t>
          </a:r>
          <a:r>
            <a:rPr lang="pt-BR" sz="1800" b="0" i="0" dirty="0" err="1"/>
            <a:t>exigencia</a:t>
          </a:r>
          <a:r>
            <a:rPr lang="pt-BR" sz="1800" b="0" i="0" dirty="0"/>
            <a:t> del registro salarial</a:t>
          </a:r>
          <a:endParaRPr lang="es-ES" sz="1800" dirty="0"/>
        </a:p>
      </dgm:t>
    </dgm:pt>
    <dgm:pt modelId="{33B47F4E-2E26-4E71-8238-D31AF7C1C399}" type="parTrans" cxnId="{6F2393DD-AFE4-42FF-9D11-F76DF1D05479}">
      <dgm:prSet/>
      <dgm:spPr/>
      <dgm:t>
        <a:bodyPr/>
        <a:lstStyle/>
        <a:p>
          <a:endParaRPr lang="es-ES"/>
        </a:p>
      </dgm:t>
    </dgm:pt>
    <dgm:pt modelId="{50F882F9-9036-40CD-837E-E1384EC383C8}" type="sibTrans" cxnId="{6F2393DD-AFE4-42FF-9D11-F76DF1D05479}">
      <dgm:prSet/>
      <dgm:spPr/>
      <dgm:t>
        <a:bodyPr/>
        <a:lstStyle/>
        <a:p>
          <a:endParaRPr lang="es-ES"/>
        </a:p>
      </dgm:t>
    </dgm:pt>
    <dgm:pt modelId="{CC4CC9FC-2648-4789-A567-CBE5EBE57A9E}">
      <dgm:prSet custT="1"/>
      <dgm:spPr/>
      <dgm:t>
        <a:bodyPr/>
        <a:lstStyle/>
        <a:p>
          <a:r>
            <a:rPr lang="pt-BR" sz="1800" b="0" i="0" dirty="0"/>
            <a:t>Y se limita –de </a:t>
          </a:r>
          <a:r>
            <a:rPr lang="pt-BR" sz="1800" b="0" i="0" dirty="0" err="1"/>
            <a:t>manera</a:t>
          </a:r>
          <a:r>
            <a:rPr lang="pt-BR" sz="1800" b="0" i="0" dirty="0"/>
            <a:t> extremadamente formalista— a afirmar que </a:t>
          </a:r>
          <a:r>
            <a:rPr lang="pt-BR" sz="1800" b="0" i="0" dirty="0" err="1"/>
            <a:t>lo</a:t>
          </a:r>
          <a:r>
            <a:rPr lang="pt-BR" sz="1800" b="0" i="0" dirty="0"/>
            <a:t> que la empresa entrega es, en </a:t>
          </a:r>
          <a:r>
            <a:rPr lang="pt-BR" sz="1800" b="0" i="0" dirty="0" err="1"/>
            <a:t>efecto</a:t>
          </a:r>
          <a:r>
            <a:rPr lang="pt-BR" sz="1800" b="0" i="0" dirty="0"/>
            <a:t>, una “copia básica”, en el sentido literal de la </a:t>
          </a:r>
          <a:r>
            <a:rPr lang="pt-BR" sz="1800" b="0" i="0" dirty="0" err="1"/>
            <a:t>expresión</a:t>
          </a:r>
          <a:endParaRPr lang="es-ES" sz="1800" dirty="0"/>
        </a:p>
      </dgm:t>
    </dgm:pt>
    <dgm:pt modelId="{6C9AE001-951E-456C-8A25-177BC1B9FA78}" type="parTrans" cxnId="{CE9FAB06-2258-40B4-80D9-2220787E6AD7}">
      <dgm:prSet/>
      <dgm:spPr/>
      <dgm:t>
        <a:bodyPr/>
        <a:lstStyle/>
        <a:p>
          <a:endParaRPr lang="es-ES"/>
        </a:p>
      </dgm:t>
    </dgm:pt>
    <dgm:pt modelId="{2E85C054-2596-46F2-B09B-5A3AD8D50642}" type="sibTrans" cxnId="{CE9FAB06-2258-40B4-80D9-2220787E6AD7}">
      <dgm:prSet/>
      <dgm:spPr/>
      <dgm:t>
        <a:bodyPr/>
        <a:lstStyle/>
        <a:p>
          <a:endParaRPr lang="es-ES"/>
        </a:p>
      </dgm:t>
    </dgm:pt>
    <dgm:pt modelId="{42C7EE19-505F-4D36-A3BC-02D62209B234}">
      <dgm:prSet custT="1"/>
      <dgm:spPr/>
      <dgm:t>
        <a:bodyPr/>
        <a:lstStyle/>
        <a:p>
          <a:r>
            <a:rPr lang="pt-BR" sz="1800" b="0" i="0" dirty="0"/>
            <a:t>STSJ de Asturias, de 15-5-2018 (Rec.833/18), assunto ENCE Navia</a:t>
          </a:r>
          <a:endParaRPr lang="es-ES" sz="1800" dirty="0"/>
        </a:p>
      </dgm:t>
    </dgm:pt>
    <dgm:pt modelId="{7AE58D37-B5E6-4503-A881-BA24158C01E6}" type="parTrans" cxnId="{5BD6159C-6D8D-44DF-A1CF-2D4053019869}">
      <dgm:prSet/>
      <dgm:spPr/>
      <dgm:t>
        <a:bodyPr/>
        <a:lstStyle/>
        <a:p>
          <a:endParaRPr lang="es-ES"/>
        </a:p>
      </dgm:t>
    </dgm:pt>
    <dgm:pt modelId="{B8799116-C0C2-4B44-B7B2-4D4184D2EF4E}" type="sibTrans" cxnId="{5BD6159C-6D8D-44DF-A1CF-2D4053019869}">
      <dgm:prSet/>
      <dgm:spPr/>
      <dgm:t>
        <a:bodyPr/>
        <a:lstStyle/>
        <a:p>
          <a:endParaRPr lang="es-ES"/>
        </a:p>
      </dgm:t>
    </dgm:pt>
    <dgm:pt modelId="{7CDA220E-4BF7-43F2-BC79-660FC71D4F7F}">
      <dgm:prSet custT="1"/>
      <dgm:spPr/>
      <dgm:t>
        <a:bodyPr/>
        <a:lstStyle/>
        <a:p>
          <a:r>
            <a:rPr lang="pt-BR" sz="1800" b="0" i="0" dirty="0"/>
            <a:t>Estima el recurso de CCOO y declara que la empresa está </a:t>
          </a:r>
          <a:r>
            <a:rPr lang="pt-BR" sz="1800" b="0" i="0" dirty="0" err="1"/>
            <a:t>obligada</a:t>
          </a:r>
          <a:r>
            <a:rPr lang="pt-BR" sz="1800" b="0" i="0" dirty="0"/>
            <a:t> a consignar </a:t>
          </a:r>
          <a:r>
            <a:rPr lang="pt-BR" sz="1800" b="0" i="0" dirty="0" err="1"/>
            <a:t>los</a:t>
          </a:r>
          <a:r>
            <a:rPr lang="pt-BR" sz="1800" b="0" i="0" dirty="0"/>
            <a:t> </a:t>
          </a:r>
          <a:r>
            <a:rPr lang="pt-BR" sz="1800" b="0" i="0" dirty="0" err="1"/>
            <a:t>salarios</a:t>
          </a:r>
          <a:r>
            <a:rPr lang="pt-BR" sz="1800" b="0" i="0" dirty="0"/>
            <a:t> </a:t>
          </a:r>
          <a:r>
            <a:rPr lang="pt-BR" sz="1800" b="0" i="0" dirty="0" err="1"/>
            <a:t>reales</a:t>
          </a:r>
          <a:r>
            <a:rPr lang="pt-BR" sz="1800" b="0" i="0" dirty="0"/>
            <a:t> pactados individualmente por el </a:t>
          </a:r>
          <a:r>
            <a:rPr lang="pt-BR" sz="1800" b="0" i="0" dirty="0" err="1"/>
            <a:t>personal</a:t>
          </a:r>
          <a:r>
            <a:rPr lang="pt-BR" sz="1800" b="0" i="0" dirty="0"/>
            <a:t> “</a:t>
          </a:r>
          <a:r>
            <a:rPr lang="pt-BR" sz="1800" b="0" i="0" dirty="0" err="1"/>
            <a:t>fuera</a:t>
          </a:r>
          <a:r>
            <a:rPr lang="pt-BR" sz="1800" b="0" i="0" dirty="0"/>
            <a:t> de convenio”</a:t>
          </a:r>
          <a:endParaRPr lang="es-ES" sz="1800" dirty="0"/>
        </a:p>
      </dgm:t>
    </dgm:pt>
    <dgm:pt modelId="{A61DA97A-147E-46A0-AC62-2899BA66E525}" type="parTrans" cxnId="{C5C79975-6FF2-47F9-875B-5AD6EF3274E2}">
      <dgm:prSet/>
      <dgm:spPr/>
      <dgm:t>
        <a:bodyPr/>
        <a:lstStyle/>
        <a:p>
          <a:endParaRPr lang="es-ES"/>
        </a:p>
      </dgm:t>
    </dgm:pt>
    <dgm:pt modelId="{BEC5A377-E8CD-495F-BA77-EDF6F6855128}" type="sibTrans" cxnId="{C5C79975-6FF2-47F9-875B-5AD6EF3274E2}">
      <dgm:prSet/>
      <dgm:spPr/>
      <dgm:t>
        <a:bodyPr/>
        <a:lstStyle/>
        <a:p>
          <a:endParaRPr lang="es-ES"/>
        </a:p>
      </dgm:t>
    </dgm:pt>
    <dgm:pt modelId="{C61F1CAA-C9F8-4718-9EC3-2DB2BFE4CA09}" type="pres">
      <dgm:prSet presAssocID="{805DA1B1-9FF9-4459-88A6-A9208A8FD3A6}" presName="Name0" presStyleCnt="0">
        <dgm:presLayoutVars>
          <dgm:dir/>
          <dgm:animLvl val="lvl"/>
          <dgm:resizeHandles val="exact"/>
        </dgm:presLayoutVars>
      </dgm:prSet>
      <dgm:spPr/>
    </dgm:pt>
    <dgm:pt modelId="{76881C79-AE9B-448A-BCC1-905F274E5395}" type="pres">
      <dgm:prSet presAssocID="{A7D536F1-B874-4E62-9E6A-51DBB9056E4F}" presName="linNode" presStyleCnt="0"/>
      <dgm:spPr/>
    </dgm:pt>
    <dgm:pt modelId="{C460F14B-4B11-4E47-83FD-67FC11F57948}" type="pres">
      <dgm:prSet presAssocID="{A7D536F1-B874-4E62-9E6A-51DBB9056E4F}" presName="parentText" presStyleLbl="node1" presStyleIdx="0" presStyleCnt="3">
        <dgm:presLayoutVars>
          <dgm:chMax val="1"/>
          <dgm:bulletEnabled val="1"/>
        </dgm:presLayoutVars>
      </dgm:prSet>
      <dgm:spPr/>
    </dgm:pt>
    <dgm:pt modelId="{972861FE-94CA-4BFE-A277-F0759820A7D3}" type="pres">
      <dgm:prSet presAssocID="{A7D536F1-B874-4E62-9E6A-51DBB9056E4F}" presName="descendantText" presStyleLbl="alignAccFollowNode1" presStyleIdx="0" presStyleCnt="3" custScaleY="51683">
        <dgm:presLayoutVars>
          <dgm:bulletEnabled val="1"/>
        </dgm:presLayoutVars>
      </dgm:prSet>
      <dgm:spPr/>
    </dgm:pt>
    <dgm:pt modelId="{818612F9-1C50-4F1D-994F-CA764AC8C6BA}" type="pres">
      <dgm:prSet presAssocID="{412AF047-2A91-4A4D-997F-400C8781E1A3}" presName="sp" presStyleCnt="0"/>
      <dgm:spPr/>
    </dgm:pt>
    <dgm:pt modelId="{6443CF4D-8C5A-4D29-A67D-07038AB0F494}" type="pres">
      <dgm:prSet presAssocID="{9DDAA2C1-1091-442B-B564-4F0B75355E55}" presName="linNode" presStyleCnt="0"/>
      <dgm:spPr/>
    </dgm:pt>
    <dgm:pt modelId="{E469D68F-A935-4DDB-B5BF-8EA9A360D454}" type="pres">
      <dgm:prSet presAssocID="{9DDAA2C1-1091-442B-B564-4F0B75355E55}" presName="parentText" presStyleLbl="node1" presStyleIdx="1" presStyleCnt="3" custScaleY="116524">
        <dgm:presLayoutVars>
          <dgm:chMax val="1"/>
          <dgm:bulletEnabled val="1"/>
        </dgm:presLayoutVars>
      </dgm:prSet>
      <dgm:spPr/>
    </dgm:pt>
    <dgm:pt modelId="{383EDEBF-9408-4C62-93ED-7CDE1ABD12F6}" type="pres">
      <dgm:prSet presAssocID="{9DDAA2C1-1091-442B-B564-4F0B75355E55}" presName="descendantText" presStyleLbl="alignAccFollowNode1" presStyleIdx="1" presStyleCnt="3" custScaleY="196973">
        <dgm:presLayoutVars>
          <dgm:bulletEnabled val="1"/>
        </dgm:presLayoutVars>
      </dgm:prSet>
      <dgm:spPr/>
    </dgm:pt>
    <dgm:pt modelId="{801C54B2-81D0-49C6-9C5A-3740402E91EA}" type="pres">
      <dgm:prSet presAssocID="{DCBF1E16-1E1B-4BEB-939B-40532765C392}" presName="sp" presStyleCnt="0"/>
      <dgm:spPr/>
    </dgm:pt>
    <dgm:pt modelId="{FA8BECDF-6A06-4F33-B925-406A9B04B6FD}" type="pres">
      <dgm:prSet presAssocID="{42C7EE19-505F-4D36-A3BC-02D62209B234}" presName="linNode" presStyleCnt="0"/>
      <dgm:spPr/>
    </dgm:pt>
    <dgm:pt modelId="{A5301E5D-AAE6-4043-818B-93D8D54FFDCF}" type="pres">
      <dgm:prSet presAssocID="{42C7EE19-505F-4D36-A3BC-02D62209B234}" presName="parentText" presStyleLbl="node1" presStyleIdx="2" presStyleCnt="3">
        <dgm:presLayoutVars>
          <dgm:chMax val="1"/>
          <dgm:bulletEnabled val="1"/>
        </dgm:presLayoutVars>
      </dgm:prSet>
      <dgm:spPr/>
    </dgm:pt>
    <dgm:pt modelId="{285F904F-2CEB-442E-AB55-49732897CA55}" type="pres">
      <dgm:prSet presAssocID="{42C7EE19-505F-4D36-A3BC-02D62209B234}" presName="descendantText" presStyleLbl="alignAccFollowNode1" presStyleIdx="2" presStyleCnt="3">
        <dgm:presLayoutVars>
          <dgm:bulletEnabled val="1"/>
        </dgm:presLayoutVars>
      </dgm:prSet>
      <dgm:spPr/>
    </dgm:pt>
  </dgm:ptLst>
  <dgm:cxnLst>
    <dgm:cxn modelId="{B00D6400-B38B-4D1B-BB29-825FA26D8CF1}" type="presOf" srcId="{ECDDD30C-855C-46A0-B740-0DCF1F500AC4}" destId="{383EDEBF-9408-4C62-93ED-7CDE1ABD12F6}" srcOrd="0" destOrd="1" presId="urn:microsoft.com/office/officeart/2005/8/layout/vList5"/>
    <dgm:cxn modelId="{A6BA2E04-4692-427B-9A74-F20AA55AE14D}" type="presOf" srcId="{805DA1B1-9FF9-4459-88A6-A9208A8FD3A6}" destId="{C61F1CAA-C9F8-4718-9EC3-2DB2BFE4CA09}" srcOrd="0" destOrd="0" presId="urn:microsoft.com/office/officeart/2005/8/layout/vList5"/>
    <dgm:cxn modelId="{CE9FAB06-2258-40B4-80D9-2220787E6AD7}" srcId="{9DDAA2C1-1091-442B-B564-4F0B75355E55}" destId="{CC4CC9FC-2648-4789-A567-CBE5EBE57A9E}" srcOrd="2" destOrd="0" parTransId="{6C9AE001-951E-456C-8A25-177BC1B9FA78}" sibTransId="{2E85C054-2596-46F2-B09B-5A3AD8D50642}"/>
    <dgm:cxn modelId="{B852BA24-7E45-41E1-8994-8F9B16A7BA5E}" type="presOf" srcId="{9DDAA2C1-1091-442B-B564-4F0B75355E55}" destId="{E469D68F-A935-4DDB-B5BF-8EA9A360D454}" srcOrd="0" destOrd="0" presId="urn:microsoft.com/office/officeart/2005/8/layout/vList5"/>
    <dgm:cxn modelId="{A91FF55D-00FB-4281-901E-C15F3CA67F90}" type="presOf" srcId="{A7D536F1-B874-4E62-9E6A-51DBB9056E4F}" destId="{C460F14B-4B11-4E47-83FD-67FC11F57948}" srcOrd="0" destOrd="0" presId="urn:microsoft.com/office/officeart/2005/8/layout/vList5"/>
    <dgm:cxn modelId="{E31EAA43-55F3-4496-B8DC-5ECA244C9D44}" srcId="{9DDAA2C1-1091-442B-B564-4F0B75355E55}" destId="{845B1325-A6C1-47E3-819E-1436E4FD6B0C}" srcOrd="0" destOrd="0" parTransId="{D25E7A0E-51CC-4C3E-80BC-E355B2541310}" sibTransId="{5ADD7FDD-1CA9-46EA-81B9-4F1DBBBD6EF9}"/>
    <dgm:cxn modelId="{3B43DF68-C78B-4A7F-8531-0C217DD5837D}" type="presOf" srcId="{CC4CC9FC-2648-4789-A567-CBE5EBE57A9E}" destId="{383EDEBF-9408-4C62-93ED-7CDE1ABD12F6}" srcOrd="0" destOrd="2" presId="urn:microsoft.com/office/officeart/2005/8/layout/vList5"/>
    <dgm:cxn modelId="{9EE17173-65D7-4499-B794-777CC3EBC1BC}" type="presOf" srcId="{42C7EE19-505F-4D36-A3BC-02D62209B234}" destId="{A5301E5D-AAE6-4043-818B-93D8D54FFDCF}" srcOrd="0" destOrd="0" presId="urn:microsoft.com/office/officeart/2005/8/layout/vList5"/>
    <dgm:cxn modelId="{C5C79975-6FF2-47F9-875B-5AD6EF3274E2}" srcId="{42C7EE19-505F-4D36-A3BC-02D62209B234}" destId="{7CDA220E-4BF7-43F2-BC79-660FC71D4F7F}" srcOrd="0" destOrd="0" parTransId="{A61DA97A-147E-46A0-AC62-2899BA66E525}" sibTransId="{BEC5A377-E8CD-495F-BA77-EDF6F6855128}"/>
    <dgm:cxn modelId="{0A59637A-B8BE-4ECD-B3A3-3005FD9249CF}" srcId="{A7D536F1-B874-4E62-9E6A-51DBB9056E4F}" destId="{60D7AC2C-CF39-4E13-BA69-45B6C1B67329}" srcOrd="0" destOrd="0" parTransId="{4F4CF8A5-A8D2-4BAB-AD3E-99CAEAA45F71}" sibTransId="{799973FB-F142-4B36-84B5-552DEB5A1565}"/>
    <dgm:cxn modelId="{4C66827D-1DD6-4D69-92F0-DFE9E9A5ACC3}" type="presOf" srcId="{7CDA220E-4BF7-43F2-BC79-660FC71D4F7F}" destId="{285F904F-2CEB-442E-AB55-49732897CA55}" srcOrd="0" destOrd="0" presId="urn:microsoft.com/office/officeart/2005/8/layout/vList5"/>
    <dgm:cxn modelId="{5BD6159C-6D8D-44DF-A1CF-2D4053019869}" srcId="{805DA1B1-9FF9-4459-88A6-A9208A8FD3A6}" destId="{42C7EE19-505F-4D36-A3BC-02D62209B234}" srcOrd="2" destOrd="0" parTransId="{7AE58D37-B5E6-4503-A881-BA24158C01E6}" sibTransId="{B8799116-C0C2-4B44-B7B2-4D4184D2EF4E}"/>
    <dgm:cxn modelId="{BA53639E-3C26-4739-9DDE-FF80653E5DFB}" type="presOf" srcId="{60D7AC2C-CF39-4E13-BA69-45B6C1B67329}" destId="{972861FE-94CA-4BFE-A277-F0759820A7D3}" srcOrd="0" destOrd="0" presId="urn:microsoft.com/office/officeart/2005/8/layout/vList5"/>
    <dgm:cxn modelId="{79E415A0-F411-44CB-AAC9-57E475AE65F6}" srcId="{805DA1B1-9FF9-4459-88A6-A9208A8FD3A6}" destId="{A7D536F1-B874-4E62-9E6A-51DBB9056E4F}" srcOrd="0" destOrd="0" parTransId="{D64EAB48-0974-4971-8175-A488154586D3}" sibTransId="{412AF047-2A91-4A4D-997F-400C8781E1A3}"/>
    <dgm:cxn modelId="{A181E4BF-2CC0-4E51-BD48-5A9EE08E2DCB}" type="presOf" srcId="{845B1325-A6C1-47E3-819E-1436E4FD6B0C}" destId="{383EDEBF-9408-4C62-93ED-7CDE1ABD12F6}" srcOrd="0" destOrd="0" presId="urn:microsoft.com/office/officeart/2005/8/layout/vList5"/>
    <dgm:cxn modelId="{A63934C4-5879-4019-A83E-D77CBE83E0B1}" srcId="{805DA1B1-9FF9-4459-88A6-A9208A8FD3A6}" destId="{9DDAA2C1-1091-442B-B564-4F0B75355E55}" srcOrd="1" destOrd="0" parTransId="{D9CBA42B-1EC8-4DA0-BDF5-CAE2B5F2A8C9}" sibTransId="{DCBF1E16-1E1B-4BEB-939B-40532765C392}"/>
    <dgm:cxn modelId="{6F2393DD-AFE4-42FF-9D11-F76DF1D05479}" srcId="{9DDAA2C1-1091-442B-B564-4F0B75355E55}" destId="{ECDDD30C-855C-46A0-B740-0DCF1F500AC4}" srcOrd="1" destOrd="0" parTransId="{33B47F4E-2E26-4E71-8238-D31AF7C1C399}" sibTransId="{50F882F9-9036-40CD-837E-E1384EC383C8}"/>
    <dgm:cxn modelId="{5A594DFE-D8BA-4F7D-8A31-6C08863B165B}" type="presParOf" srcId="{C61F1CAA-C9F8-4718-9EC3-2DB2BFE4CA09}" destId="{76881C79-AE9B-448A-BCC1-905F274E5395}" srcOrd="0" destOrd="0" presId="urn:microsoft.com/office/officeart/2005/8/layout/vList5"/>
    <dgm:cxn modelId="{2210FB9D-5157-4A96-B50A-F9C7B5E3245F}" type="presParOf" srcId="{76881C79-AE9B-448A-BCC1-905F274E5395}" destId="{C460F14B-4B11-4E47-83FD-67FC11F57948}" srcOrd="0" destOrd="0" presId="urn:microsoft.com/office/officeart/2005/8/layout/vList5"/>
    <dgm:cxn modelId="{310E1245-6B71-41A7-8DCA-943F8DE2B407}" type="presParOf" srcId="{76881C79-AE9B-448A-BCC1-905F274E5395}" destId="{972861FE-94CA-4BFE-A277-F0759820A7D3}" srcOrd="1" destOrd="0" presId="urn:microsoft.com/office/officeart/2005/8/layout/vList5"/>
    <dgm:cxn modelId="{2F47083D-7B83-468C-A4C3-65C3DE6C951D}" type="presParOf" srcId="{C61F1CAA-C9F8-4718-9EC3-2DB2BFE4CA09}" destId="{818612F9-1C50-4F1D-994F-CA764AC8C6BA}" srcOrd="1" destOrd="0" presId="urn:microsoft.com/office/officeart/2005/8/layout/vList5"/>
    <dgm:cxn modelId="{485EF89F-7951-46DF-AF60-4F77AE692AA3}" type="presParOf" srcId="{C61F1CAA-C9F8-4718-9EC3-2DB2BFE4CA09}" destId="{6443CF4D-8C5A-4D29-A67D-07038AB0F494}" srcOrd="2" destOrd="0" presId="urn:microsoft.com/office/officeart/2005/8/layout/vList5"/>
    <dgm:cxn modelId="{90742051-C61E-40A8-A42C-B67909ED3285}" type="presParOf" srcId="{6443CF4D-8C5A-4D29-A67D-07038AB0F494}" destId="{E469D68F-A935-4DDB-B5BF-8EA9A360D454}" srcOrd="0" destOrd="0" presId="urn:microsoft.com/office/officeart/2005/8/layout/vList5"/>
    <dgm:cxn modelId="{A45D20CA-405C-4B78-820F-8D165F4ED834}" type="presParOf" srcId="{6443CF4D-8C5A-4D29-A67D-07038AB0F494}" destId="{383EDEBF-9408-4C62-93ED-7CDE1ABD12F6}" srcOrd="1" destOrd="0" presId="urn:microsoft.com/office/officeart/2005/8/layout/vList5"/>
    <dgm:cxn modelId="{8C6B1C82-D5AB-40B7-9D4A-4CEBB0F4C53E}" type="presParOf" srcId="{C61F1CAA-C9F8-4718-9EC3-2DB2BFE4CA09}" destId="{801C54B2-81D0-49C6-9C5A-3740402E91EA}" srcOrd="3" destOrd="0" presId="urn:microsoft.com/office/officeart/2005/8/layout/vList5"/>
    <dgm:cxn modelId="{1B08FD5D-828E-4415-A221-895F5B3396C4}" type="presParOf" srcId="{C61F1CAA-C9F8-4718-9EC3-2DB2BFE4CA09}" destId="{FA8BECDF-6A06-4F33-B925-406A9B04B6FD}" srcOrd="4" destOrd="0" presId="urn:microsoft.com/office/officeart/2005/8/layout/vList5"/>
    <dgm:cxn modelId="{AA9AE81B-ED88-45E6-AA8B-E2FB82A1A06B}" type="presParOf" srcId="{FA8BECDF-6A06-4F33-B925-406A9B04B6FD}" destId="{A5301E5D-AAE6-4043-818B-93D8D54FFDCF}" srcOrd="0" destOrd="0" presId="urn:microsoft.com/office/officeart/2005/8/layout/vList5"/>
    <dgm:cxn modelId="{9EC33710-A38F-4C95-9CCD-A3ADB110A1B2}" type="presParOf" srcId="{FA8BECDF-6A06-4F33-B925-406A9B04B6FD}" destId="{285F904F-2CEB-442E-AB55-49732897CA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5A829D8F-4EB4-4942-9E89-A676529FD04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4330BF38-F2DE-497B-ADC1-978607F7A372}">
      <dgm:prSet/>
      <dgm:spPr/>
      <dgm:t>
        <a:bodyPr/>
        <a:lstStyle/>
        <a:p>
          <a:pPr rtl="0"/>
          <a:r>
            <a:rPr lang="es-ES" dirty="0">
              <a:solidFill>
                <a:schemeClr val="tx1"/>
              </a:solidFill>
            </a:rPr>
            <a:t>STS 21 de diciembre de 2015</a:t>
          </a:r>
          <a:r>
            <a:rPr lang="es-ES" i="1" dirty="0">
              <a:solidFill>
                <a:schemeClr val="tx1"/>
              </a:solidFill>
            </a:rPr>
            <a:t> (</a:t>
          </a:r>
          <a:r>
            <a:rPr lang="es-ES" i="1" dirty="0" err="1">
              <a:solidFill>
                <a:schemeClr val="tx1"/>
              </a:solidFill>
            </a:rPr>
            <a:t>R</a:t>
          </a:r>
          <a:r>
            <a:rPr lang="es-ES" dirty="0" err="1">
              <a:solidFill>
                <a:schemeClr val="tx1"/>
              </a:solidFill>
            </a:rPr>
            <a:t>ec</a:t>
          </a:r>
          <a:r>
            <a:rPr lang="es-ES" dirty="0">
              <a:solidFill>
                <a:schemeClr val="tx1"/>
              </a:solidFill>
            </a:rPr>
            <a:t> 56/2015)</a:t>
          </a:r>
        </a:p>
      </dgm:t>
    </dgm:pt>
    <dgm:pt modelId="{B0AAAE76-4743-441A-9122-C609D588197E}" type="parTrans" cxnId="{B491E7E7-385A-4369-82A7-519ABAEDE98A}">
      <dgm:prSet/>
      <dgm:spPr/>
      <dgm:t>
        <a:bodyPr/>
        <a:lstStyle/>
        <a:p>
          <a:endParaRPr lang="es-ES"/>
        </a:p>
      </dgm:t>
    </dgm:pt>
    <dgm:pt modelId="{0AA47A63-D60A-4E87-95DE-891374BFDCF0}" type="sibTrans" cxnId="{B491E7E7-385A-4369-82A7-519ABAEDE98A}">
      <dgm:prSet/>
      <dgm:spPr/>
      <dgm:t>
        <a:bodyPr/>
        <a:lstStyle/>
        <a:p>
          <a:endParaRPr lang="es-ES"/>
        </a:p>
      </dgm:t>
    </dgm:pt>
    <dgm:pt modelId="{76EBA8B0-9881-40E3-9B6C-907C20373E85}">
      <dgm:prSet custT="1"/>
      <dgm:spPr/>
      <dgm:t>
        <a:bodyPr/>
        <a:lstStyle/>
        <a:p>
          <a:pPr rtl="0"/>
          <a:r>
            <a:rPr lang="es-ES" sz="1800" dirty="0"/>
            <a:t>No es necesario el consentimiento de los interesados para que los sindicatos pudieran acceder a la información sobre la lista de miembros de las bolsas de empleo en una Administración, con la finalidad de comprobar que se estaba guardando el turno de llamamientos por orden de puntuación. </a:t>
          </a:r>
        </a:p>
      </dgm:t>
    </dgm:pt>
    <dgm:pt modelId="{2247DB40-1FE8-472A-820C-FA392E197744}" type="parTrans" cxnId="{0772ABCD-B10F-4151-AC19-87A5E60419CB}">
      <dgm:prSet/>
      <dgm:spPr/>
      <dgm:t>
        <a:bodyPr/>
        <a:lstStyle/>
        <a:p>
          <a:endParaRPr lang="es-ES"/>
        </a:p>
      </dgm:t>
    </dgm:pt>
    <dgm:pt modelId="{C8337C4D-1173-43DD-BCBE-37689832E68D}" type="sibTrans" cxnId="{0772ABCD-B10F-4151-AC19-87A5E60419CB}">
      <dgm:prSet/>
      <dgm:spPr/>
      <dgm:t>
        <a:bodyPr/>
        <a:lstStyle/>
        <a:p>
          <a:endParaRPr lang="es-ES"/>
        </a:p>
      </dgm:t>
    </dgm:pt>
    <dgm:pt modelId="{5E34BC16-63DF-4738-B6AF-AC6D79E70621}">
      <dgm:prSet/>
      <dgm:spPr/>
      <dgm:t>
        <a:bodyPr/>
        <a:lstStyle/>
        <a:p>
          <a:pPr rtl="0"/>
          <a:r>
            <a:rPr lang="es-ES" dirty="0">
              <a:solidFill>
                <a:schemeClr val="tx1"/>
              </a:solidFill>
            </a:rPr>
            <a:t>STS 111/2018, de 7 febrero (</a:t>
          </a:r>
          <a:r>
            <a:rPr lang="es-ES" dirty="0" err="1">
              <a:solidFill>
                <a:schemeClr val="tx1"/>
              </a:solidFill>
            </a:rPr>
            <a:t>Rec</a:t>
          </a:r>
          <a:r>
            <a:rPr lang="es-ES" dirty="0">
              <a:solidFill>
                <a:schemeClr val="tx1"/>
              </a:solidFill>
            </a:rPr>
            <a:t> 78/2017)</a:t>
          </a:r>
        </a:p>
      </dgm:t>
    </dgm:pt>
    <dgm:pt modelId="{B6599E2E-0F47-435B-996B-6A2B81E638DE}" type="parTrans" cxnId="{357B6A9B-287D-4AD1-AD9B-E6ED456C1347}">
      <dgm:prSet/>
      <dgm:spPr/>
      <dgm:t>
        <a:bodyPr/>
        <a:lstStyle/>
        <a:p>
          <a:endParaRPr lang="es-ES"/>
        </a:p>
      </dgm:t>
    </dgm:pt>
    <dgm:pt modelId="{35F20462-FFAF-4038-A827-AEEC5F3DE004}" type="sibTrans" cxnId="{357B6A9B-287D-4AD1-AD9B-E6ED456C1347}">
      <dgm:prSet/>
      <dgm:spPr/>
      <dgm:t>
        <a:bodyPr/>
        <a:lstStyle/>
        <a:p>
          <a:endParaRPr lang="es-ES"/>
        </a:p>
      </dgm:t>
    </dgm:pt>
    <dgm:pt modelId="{908CEDD8-7009-4B6D-A725-6EF29CB93E66}">
      <dgm:prSet/>
      <dgm:spPr/>
      <dgm:t>
        <a:bodyPr/>
        <a:lstStyle/>
        <a:p>
          <a:pPr rtl="0"/>
          <a:r>
            <a:rPr lang="es-ES" dirty="0"/>
            <a:t>Posibilidad de que los representantes legales o sindicales de los trabajadores accedan a información, que obra en poder de la empresa por razón del contrato de trabajo, con el objetivo de evitar una contratación irregular</a:t>
          </a:r>
        </a:p>
      </dgm:t>
    </dgm:pt>
    <dgm:pt modelId="{144F224C-DE64-49DE-8824-0002C6069F96}" type="parTrans" cxnId="{93BE3AD5-814F-4B35-BA0D-71C3EA7B77DB}">
      <dgm:prSet/>
      <dgm:spPr/>
      <dgm:t>
        <a:bodyPr/>
        <a:lstStyle/>
        <a:p>
          <a:endParaRPr lang="es-ES"/>
        </a:p>
      </dgm:t>
    </dgm:pt>
    <dgm:pt modelId="{D618EE94-D1CB-4280-B369-2B285C14965D}" type="sibTrans" cxnId="{93BE3AD5-814F-4B35-BA0D-71C3EA7B77DB}">
      <dgm:prSet/>
      <dgm:spPr/>
      <dgm:t>
        <a:bodyPr/>
        <a:lstStyle/>
        <a:p>
          <a:endParaRPr lang="es-ES"/>
        </a:p>
      </dgm:t>
    </dgm:pt>
    <dgm:pt modelId="{F6EB3E65-B96A-4B66-B287-4646189B698A}" type="pres">
      <dgm:prSet presAssocID="{5A829D8F-4EB4-4942-9E89-A676529FD04F}" presName="Name0" presStyleCnt="0">
        <dgm:presLayoutVars>
          <dgm:dir/>
          <dgm:animLvl val="lvl"/>
          <dgm:resizeHandles val="exact"/>
        </dgm:presLayoutVars>
      </dgm:prSet>
      <dgm:spPr/>
    </dgm:pt>
    <dgm:pt modelId="{DE36FCCF-182F-4D63-9F3B-D111EECDE33F}" type="pres">
      <dgm:prSet presAssocID="{4330BF38-F2DE-497B-ADC1-978607F7A372}" presName="linNode" presStyleCnt="0"/>
      <dgm:spPr/>
    </dgm:pt>
    <dgm:pt modelId="{16308C51-7848-4A08-BF54-A1E91E5065D7}" type="pres">
      <dgm:prSet presAssocID="{4330BF38-F2DE-497B-ADC1-978607F7A372}" presName="parentText" presStyleLbl="node1" presStyleIdx="0" presStyleCnt="2">
        <dgm:presLayoutVars>
          <dgm:chMax val="1"/>
          <dgm:bulletEnabled val="1"/>
        </dgm:presLayoutVars>
      </dgm:prSet>
      <dgm:spPr/>
    </dgm:pt>
    <dgm:pt modelId="{839A9CA4-BC61-4B1A-8921-64AE7FD7FD29}" type="pres">
      <dgm:prSet presAssocID="{4330BF38-F2DE-497B-ADC1-978607F7A372}" presName="descendantText" presStyleLbl="alignAccFollowNode1" presStyleIdx="0" presStyleCnt="2" custScaleY="143886">
        <dgm:presLayoutVars>
          <dgm:bulletEnabled val="1"/>
        </dgm:presLayoutVars>
      </dgm:prSet>
      <dgm:spPr/>
    </dgm:pt>
    <dgm:pt modelId="{69FC239E-9A4F-4705-AF93-7F9D45E995F5}" type="pres">
      <dgm:prSet presAssocID="{0AA47A63-D60A-4E87-95DE-891374BFDCF0}" presName="sp" presStyleCnt="0"/>
      <dgm:spPr/>
    </dgm:pt>
    <dgm:pt modelId="{4A2B1211-017A-469F-80D9-8E98F9E8F7E3}" type="pres">
      <dgm:prSet presAssocID="{5E34BC16-63DF-4738-B6AF-AC6D79E70621}" presName="linNode" presStyleCnt="0"/>
      <dgm:spPr/>
    </dgm:pt>
    <dgm:pt modelId="{E0FCA072-70B9-4B81-8E58-04EF56995436}" type="pres">
      <dgm:prSet presAssocID="{5E34BC16-63DF-4738-B6AF-AC6D79E70621}" presName="parentText" presStyleLbl="node1" presStyleIdx="1" presStyleCnt="2">
        <dgm:presLayoutVars>
          <dgm:chMax val="1"/>
          <dgm:bulletEnabled val="1"/>
        </dgm:presLayoutVars>
      </dgm:prSet>
      <dgm:spPr/>
    </dgm:pt>
    <dgm:pt modelId="{D784F8D6-16B6-48BD-A9F8-43D7E68C5C68}" type="pres">
      <dgm:prSet presAssocID="{5E34BC16-63DF-4738-B6AF-AC6D79E70621}" presName="descendantText" presStyleLbl="alignAccFollowNode1" presStyleIdx="1" presStyleCnt="2" custScaleY="119213">
        <dgm:presLayoutVars>
          <dgm:bulletEnabled val="1"/>
        </dgm:presLayoutVars>
      </dgm:prSet>
      <dgm:spPr/>
    </dgm:pt>
  </dgm:ptLst>
  <dgm:cxnLst>
    <dgm:cxn modelId="{CBEBF319-0128-474F-809F-DEF01F24A667}" type="presOf" srcId="{5A829D8F-4EB4-4942-9E89-A676529FD04F}" destId="{F6EB3E65-B96A-4B66-B287-4646189B698A}" srcOrd="0" destOrd="0" presId="urn:microsoft.com/office/officeart/2005/8/layout/vList5"/>
    <dgm:cxn modelId="{E977B550-4932-48B6-8DB0-3A902BF6E379}" type="presOf" srcId="{5E34BC16-63DF-4738-B6AF-AC6D79E70621}" destId="{E0FCA072-70B9-4B81-8E58-04EF56995436}" srcOrd="0" destOrd="0" presId="urn:microsoft.com/office/officeart/2005/8/layout/vList5"/>
    <dgm:cxn modelId="{357B6A9B-287D-4AD1-AD9B-E6ED456C1347}" srcId="{5A829D8F-4EB4-4942-9E89-A676529FD04F}" destId="{5E34BC16-63DF-4738-B6AF-AC6D79E70621}" srcOrd="1" destOrd="0" parTransId="{B6599E2E-0F47-435B-996B-6A2B81E638DE}" sibTransId="{35F20462-FFAF-4038-A827-AEEC5F3DE004}"/>
    <dgm:cxn modelId="{34B416B2-7B63-4B65-8BA3-17AC1FE91CCC}" type="presOf" srcId="{4330BF38-F2DE-497B-ADC1-978607F7A372}" destId="{16308C51-7848-4A08-BF54-A1E91E5065D7}" srcOrd="0" destOrd="0" presId="urn:microsoft.com/office/officeart/2005/8/layout/vList5"/>
    <dgm:cxn modelId="{BBACBCC4-6802-401E-B300-6F76E746ED62}" type="presOf" srcId="{76EBA8B0-9881-40E3-9B6C-907C20373E85}" destId="{839A9CA4-BC61-4B1A-8921-64AE7FD7FD29}" srcOrd="0" destOrd="0" presId="urn:microsoft.com/office/officeart/2005/8/layout/vList5"/>
    <dgm:cxn modelId="{0772ABCD-B10F-4151-AC19-87A5E60419CB}" srcId="{4330BF38-F2DE-497B-ADC1-978607F7A372}" destId="{76EBA8B0-9881-40E3-9B6C-907C20373E85}" srcOrd="0" destOrd="0" parTransId="{2247DB40-1FE8-472A-820C-FA392E197744}" sibTransId="{C8337C4D-1173-43DD-BCBE-37689832E68D}"/>
    <dgm:cxn modelId="{93BE3AD5-814F-4B35-BA0D-71C3EA7B77DB}" srcId="{5E34BC16-63DF-4738-B6AF-AC6D79E70621}" destId="{908CEDD8-7009-4B6D-A725-6EF29CB93E66}" srcOrd="0" destOrd="0" parTransId="{144F224C-DE64-49DE-8824-0002C6069F96}" sibTransId="{D618EE94-D1CB-4280-B369-2B285C14965D}"/>
    <dgm:cxn modelId="{F536F0DE-45A7-4FB0-A14D-A90051FD0358}" type="presOf" srcId="{908CEDD8-7009-4B6D-A725-6EF29CB93E66}" destId="{D784F8D6-16B6-48BD-A9F8-43D7E68C5C68}" srcOrd="0" destOrd="0" presId="urn:microsoft.com/office/officeart/2005/8/layout/vList5"/>
    <dgm:cxn modelId="{B491E7E7-385A-4369-82A7-519ABAEDE98A}" srcId="{5A829D8F-4EB4-4942-9E89-A676529FD04F}" destId="{4330BF38-F2DE-497B-ADC1-978607F7A372}" srcOrd="0" destOrd="0" parTransId="{B0AAAE76-4743-441A-9122-C609D588197E}" sibTransId="{0AA47A63-D60A-4E87-95DE-891374BFDCF0}"/>
    <dgm:cxn modelId="{51AD0CC6-FFAD-4006-944A-F1A2FF79413D}" type="presParOf" srcId="{F6EB3E65-B96A-4B66-B287-4646189B698A}" destId="{DE36FCCF-182F-4D63-9F3B-D111EECDE33F}" srcOrd="0" destOrd="0" presId="urn:microsoft.com/office/officeart/2005/8/layout/vList5"/>
    <dgm:cxn modelId="{C07C59D2-2644-4AC0-BC1D-8F29467284D5}" type="presParOf" srcId="{DE36FCCF-182F-4D63-9F3B-D111EECDE33F}" destId="{16308C51-7848-4A08-BF54-A1E91E5065D7}" srcOrd="0" destOrd="0" presId="urn:microsoft.com/office/officeart/2005/8/layout/vList5"/>
    <dgm:cxn modelId="{EE9956ED-ABB1-4CAC-B8F3-4F0296F68B1F}" type="presParOf" srcId="{DE36FCCF-182F-4D63-9F3B-D111EECDE33F}" destId="{839A9CA4-BC61-4B1A-8921-64AE7FD7FD29}" srcOrd="1" destOrd="0" presId="urn:microsoft.com/office/officeart/2005/8/layout/vList5"/>
    <dgm:cxn modelId="{838880F3-0C5F-4B05-8660-732DE9E7140C}" type="presParOf" srcId="{F6EB3E65-B96A-4B66-B287-4646189B698A}" destId="{69FC239E-9A4F-4705-AF93-7F9D45E995F5}" srcOrd="1" destOrd="0" presId="urn:microsoft.com/office/officeart/2005/8/layout/vList5"/>
    <dgm:cxn modelId="{CD43D715-1FE7-4B41-B5C5-93CEC2E328F0}" type="presParOf" srcId="{F6EB3E65-B96A-4B66-B287-4646189B698A}" destId="{4A2B1211-017A-469F-80D9-8E98F9E8F7E3}" srcOrd="2" destOrd="0" presId="urn:microsoft.com/office/officeart/2005/8/layout/vList5"/>
    <dgm:cxn modelId="{5B31DB70-937B-4D94-A9DD-5C7F7B7D7863}" type="presParOf" srcId="{4A2B1211-017A-469F-80D9-8E98F9E8F7E3}" destId="{E0FCA072-70B9-4B81-8E58-04EF56995436}" srcOrd="0" destOrd="0" presId="urn:microsoft.com/office/officeart/2005/8/layout/vList5"/>
    <dgm:cxn modelId="{A939B17B-E3C4-448D-BC6D-B0FED1A5C0FA}" type="presParOf" srcId="{4A2B1211-017A-469F-80D9-8E98F9E8F7E3}" destId="{D784F8D6-16B6-48BD-A9F8-43D7E68C5C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E9795358-FC40-4E32-B4C9-BD860B4A026F}"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ES"/>
        </a:p>
      </dgm:t>
    </dgm:pt>
    <dgm:pt modelId="{81EF5583-B4BF-48A1-BF6B-0CB62A17CC7D}">
      <dgm:prSet custT="1"/>
      <dgm:spPr/>
      <dgm:t>
        <a:bodyPr/>
        <a:lstStyle/>
        <a:p>
          <a:r>
            <a:rPr lang="es-ES" sz="2000" dirty="0"/>
            <a:t>NECESIDAD: el sindicato no justifica la necesidad de obtener esos datos para el fin perseguido (no relación con el registro salarial)</a:t>
          </a:r>
        </a:p>
      </dgm:t>
    </dgm:pt>
    <dgm:pt modelId="{FF57B3D7-1CB4-48D1-846F-E5CB6023D76B}" type="parTrans" cxnId="{0C7D0498-9FBE-4268-92FC-78A16012FC05}">
      <dgm:prSet/>
      <dgm:spPr/>
      <dgm:t>
        <a:bodyPr/>
        <a:lstStyle/>
        <a:p>
          <a:endParaRPr lang="es-ES"/>
        </a:p>
      </dgm:t>
    </dgm:pt>
    <dgm:pt modelId="{AAE24E49-E080-4605-AFDB-DF8177F3C321}" type="sibTrans" cxnId="{0C7D0498-9FBE-4268-92FC-78A16012FC05}">
      <dgm:prSet/>
      <dgm:spPr/>
      <dgm:t>
        <a:bodyPr/>
        <a:lstStyle/>
        <a:p>
          <a:endParaRPr lang="es-ES"/>
        </a:p>
      </dgm:t>
    </dgm:pt>
    <dgm:pt modelId="{B9AEBBAC-A8F5-40E5-B2DC-CC1E7793FDB7}">
      <dgm:prSet custT="1"/>
      <dgm:spPr/>
      <dgm:t>
        <a:bodyPr/>
        <a:lstStyle/>
        <a:p>
          <a:r>
            <a:rPr lang="es-ES" sz="2000"/>
            <a:t>PROPORCIONALIDAD</a:t>
          </a:r>
        </a:p>
      </dgm:t>
    </dgm:pt>
    <dgm:pt modelId="{7E50E5F4-8591-4833-A36A-0BBE5DCBB0DE}" type="parTrans" cxnId="{0B4C09BB-3DC5-4574-815A-10A73C6C6FA5}">
      <dgm:prSet/>
      <dgm:spPr/>
      <dgm:t>
        <a:bodyPr/>
        <a:lstStyle/>
        <a:p>
          <a:endParaRPr lang="es-ES"/>
        </a:p>
      </dgm:t>
    </dgm:pt>
    <dgm:pt modelId="{C7A84E4B-FD72-4E13-B5FF-3B402C1064B6}" type="sibTrans" cxnId="{0B4C09BB-3DC5-4574-815A-10A73C6C6FA5}">
      <dgm:prSet/>
      <dgm:spPr/>
      <dgm:t>
        <a:bodyPr/>
        <a:lstStyle/>
        <a:p>
          <a:endParaRPr lang="es-ES"/>
        </a:p>
      </dgm:t>
    </dgm:pt>
    <dgm:pt modelId="{FA90E07F-E04B-4033-A206-27493E63CA67}">
      <dgm:prSet custT="1"/>
      <dgm:spPr/>
      <dgm:t>
        <a:bodyPr/>
        <a:lstStyle/>
        <a:p>
          <a:r>
            <a:rPr lang="es-ES" sz="2000" dirty="0"/>
            <a:t>DERECHO A LA INTIMIDAD:  la comunicación personal de los salarios de cada trabajador puede violar el derecho a la intimidad de los afectados, si no hay razón legal que la justifique (STC 142/1993 sobre “copia básica”)</a:t>
          </a:r>
        </a:p>
      </dgm:t>
    </dgm:pt>
    <dgm:pt modelId="{CDC7EEFE-88D2-4FA6-9AFB-ABE93C62CA46}" type="parTrans" cxnId="{4995F036-81F6-4A74-8208-19A0AC02ACE3}">
      <dgm:prSet/>
      <dgm:spPr/>
      <dgm:t>
        <a:bodyPr/>
        <a:lstStyle/>
        <a:p>
          <a:endParaRPr lang="es-ES"/>
        </a:p>
      </dgm:t>
    </dgm:pt>
    <dgm:pt modelId="{DCEB4854-9BB4-4B0A-AC17-10E6A90B8CD6}" type="sibTrans" cxnId="{4995F036-81F6-4A74-8208-19A0AC02ACE3}">
      <dgm:prSet/>
      <dgm:spPr/>
      <dgm:t>
        <a:bodyPr/>
        <a:lstStyle/>
        <a:p>
          <a:endParaRPr lang="es-ES"/>
        </a:p>
      </dgm:t>
    </dgm:pt>
    <dgm:pt modelId="{2C35C867-2A0F-496E-94B1-F18A295EE722}">
      <dgm:prSet custT="1"/>
      <dgm:spPr/>
      <dgm:t>
        <a:bodyPr/>
        <a:lstStyle/>
        <a:p>
          <a:r>
            <a:rPr lang="es-ES" sz="2000"/>
            <a:t>Derecho a la “intimidad económica”: STC 110/1984</a:t>
          </a:r>
        </a:p>
      </dgm:t>
    </dgm:pt>
    <dgm:pt modelId="{BF789063-8756-4372-A354-16AD91EB65C5}" type="parTrans" cxnId="{EFF56C2D-BCB9-43D9-822A-C779E710F762}">
      <dgm:prSet/>
      <dgm:spPr/>
      <dgm:t>
        <a:bodyPr/>
        <a:lstStyle/>
        <a:p>
          <a:endParaRPr lang="es-ES"/>
        </a:p>
      </dgm:t>
    </dgm:pt>
    <dgm:pt modelId="{3D2FB151-A367-488D-A65D-7140FB2C9C75}" type="sibTrans" cxnId="{EFF56C2D-BCB9-43D9-822A-C779E710F762}">
      <dgm:prSet/>
      <dgm:spPr/>
      <dgm:t>
        <a:bodyPr/>
        <a:lstStyle/>
        <a:p>
          <a:endParaRPr lang="es-ES"/>
        </a:p>
      </dgm:t>
    </dgm:pt>
    <dgm:pt modelId="{A72E1390-F4FE-4FCC-9693-0EE6E7B3C0C1}">
      <dgm:prSet custT="1"/>
      <dgm:spPr/>
      <dgm:t>
        <a:bodyPr/>
        <a:lstStyle/>
        <a:p>
          <a:r>
            <a:rPr lang="es-ES" sz="2000" b="1" u="sng" dirty="0"/>
            <a:t>El art.28.2 ET no impone un conocimiento individualizado del salario</a:t>
          </a:r>
          <a:endParaRPr lang="es-ES" sz="2000" dirty="0"/>
        </a:p>
      </dgm:t>
    </dgm:pt>
    <dgm:pt modelId="{E4D6E199-4AE6-4F58-93DC-18F90C7CC6D2}" type="parTrans" cxnId="{B9D75F6D-FA42-44BD-9142-E91412CE6596}">
      <dgm:prSet/>
      <dgm:spPr/>
      <dgm:t>
        <a:bodyPr/>
        <a:lstStyle/>
        <a:p>
          <a:endParaRPr lang="es-ES"/>
        </a:p>
      </dgm:t>
    </dgm:pt>
    <dgm:pt modelId="{FED21583-0A2D-44AE-8018-17AD708F9C14}" type="sibTrans" cxnId="{B9D75F6D-FA42-44BD-9142-E91412CE6596}">
      <dgm:prSet/>
      <dgm:spPr/>
      <dgm:t>
        <a:bodyPr/>
        <a:lstStyle/>
        <a:p>
          <a:endParaRPr lang="es-ES"/>
        </a:p>
      </dgm:t>
    </dgm:pt>
    <dgm:pt modelId="{A0AD601C-46FD-441D-8178-04C891D5E451}" type="pres">
      <dgm:prSet presAssocID="{E9795358-FC40-4E32-B4C9-BD860B4A026F}" presName="linear" presStyleCnt="0">
        <dgm:presLayoutVars>
          <dgm:animLvl val="lvl"/>
          <dgm:resizeHandles val="exact"/>
        </dgm:presLayoutVars>
      </dgm:prSet>
      <dgm:spPr/>
    </dgm:pt>
    <dgm:pt modelId="{D1868C42-F924-4731-8B38-294A98410156}" type="pres">
      <dgm:prSet presAssocID="{81EF5583-B4BF-48A1-BF6B-0CB62A17CC7D}" presName="parentText" presStyleLbl="node1" presStyleIdx="0" presStyleCnt="5">
        <dgm:presLayoutVars>
          <dgm:chMax val="0"/>
          <dgm:bulletEnabled val="1"/>
        </dgm:presLayoutVars>
      </dgm:prSet>
      <dgm:spPr/>
    </dgm:pt>
    <dgm:pt modelId="{23E59A7C-4643-42C3-BF47-B155AD8A5D72}" type="pres">
      <dgm:prSet presAssocID="{AAE24E49-E080-4605-AFDB-DF8177F3C321}" presName="spacer" presStyleCnt="0"/>
      <dgm:spPr/>
    </dgm:pt>
    <dgm:pt modelId="{EDD86D4F-AC18-47C6-9A8B-402499CC7C51}" type="pres">
      <dgm:prSet presAssocID="{B9AEBBAC-A8F5-40E5-B2DC-CC1E7793FDB7}" presName="parentText" presStyleLbl="node1" presStyleIdx="1" presStyleCnt="5">
        <dgm:presLayoutVars>
          <dgm:chMax val="0"/>
          <dgm:bulletEnabled val="1"/>
        </dgm:presLayoutVars>
      </dgm:prSet>
      <dgm:spPr/>
    </dgm:pt>
    <dgm:pt modelId="{2ACA52F5-FC1C-440F-9548-9430F67E4740}" type="pres">
      <dgm:prSet presAssocID="{C7A84E4B-FD72-4E13-B5FF-3B402C1064B6}" presName="spacer" presStyleCnt="0"/>
      <dgm:spPr/>
    </dgm:pt>
    <dgm:pt modelId="{941674A3-6285-43CF-9972-229ACDB0DA74}" type="pres">
      <dgm:prSet presAssocID="{FA90E07F-E04B-4033-A206-27493E63CA67}" presName="parentText" presStyleLbl="node1" presStyleIdx="2" presStyleCnt="5">
        <dgm:presLayoutVars>
          <dgm:chMax val="0"/>
          <dgm:bulletEnabled val="1"/>
        </dgm:presLayoutVars>
      </dgm:prSet>
      <dgm:spPr/>
    </dgm:pt>
    <dgm:pt modelId="{7FEC6224-50B8-4E23-BE60-4C56F64714A5}" type="pres">
      <dgm:prSet presAssocID="{DCEB4854-9BB4-4B0A-AC17-10E6A90B8CD6}" presName="spacer" presStyleCnt="0"/>
      <dgm:spPr/>
    </dgm:pt>
    <dgm:pt modelId="{98048973-B306-471C-A548-3CFD62374EC9}" type="pres">
      <dgm:prSet presAssocID="{2C35C867-2A0F-496E-94B1-F18A295EE722}" presName="parentText" presStyleLbl="node1" presStyleIdx="3" presStyleCnt="5">
        <dgm:presLayoutVars>
          <dgm:chMax val="0"/>
          <dgm:bulletEnabled val="1"/>
        </dgm:presLayoutVars>
      </dgm:prSet>
      <dgm:spPr/>
    </dgm:pt>
    <dgm:pt modelId="{B79A14F8-CFDE-4FE5-AC8A-AE895D4D63D4}" type="pres">
      <dgm:prSet presAssocID="{3D2FB151-A367-488D-A65D-7140FB2C9C75}" presName="spacer" presStyleCnt="0"/>
      <dgm:spPr/>
    </dgm:pt>
    <dgm:pt modelId="{E9370CD4-4148-42D3-A1B8-AFF9624785A7}" type="pres">
      <dgm:prSet presAssocID="{A72E1390-F4FE-4FCC-9693-0EE6E7B3C0C1}" presName="parentText" presStyleLbl="node1" presStyleIdx="4" presStyleCnt="5">
        <dgm:presLayoutVars>
          <dgm:chMax val="0"/>
          <dgm:bulletEnabled val="1"/>
        </dgm:presLayoutVars>
      </dgm:prSet>
      <dgm:spPr/>
    </dgm:pt>
  </dgm:ptLst>
  <dgm:cxnLst>
    <dgm:cxn modelId="{C6034A17-A791-4E12-AE20-1ED26CB2183E}" type="presOf" srcId="{A72E1390-F4FE-4FCC-9693-0EE6E7B3C0C1}" destId="{E9370CD4-4148-42D3-A1B8-AFF9624785A7}" srcOrd="0" destOrd="0" presId="urn:microsoft.com/office/officeart/2005/8/layout/vList2"/>
    <dgm:cxn modelId="{EFF56C2D-BCB9-43D9-822A-C779E710F762}" srcId="{E9795358-FC40-4E32-B4C9-BD860B4A026F}" destId="{2C35C867-2A0F-496E-94B1-F18A295EE722}" srcOrd="3" destOrd="0" parTransId="{BF789063-8756-4372-A354-16AD91EB65C5}" sibTransId="{3D2FB151-A367-488D-A65D-7140FB2C9C75}"/>
    <dgm:cxn modelId="{4995F036-81F6-4A74-8208-19A0AC02ACE3}" srcId="{E9795358-FC40-4E32-B4C9-BD860B4A026F}" destId="{FA90E07F-E04B-4033-A206-27493E63CA67}" srcOrd="2" destOrd="0" parTransId="{CDC7EEFE-88D2-4FA6-9AFB-ABE93C62CA46}" sibTransId="{DCEB4854-9BB4-4B0A-AC17-10E6A90B8CD6}"/>
    <dgm:cxn modelId="{48D9F238-6815-4343-A607-7F1DD7E0D2C6}" type="presOf" srcId="{E9795358-FC40-4E32-B4C9-BD860B4A026F}" destId="{A0AD601C-46FD-441D-8178-04C891D5E451}" srcOrd="0" destOrd="0" presId="urn:microsoft.com/office/officeart/2005/8/layout/vList2"/>
    <dgm:cxn modelId="{B9D75F6D-FA42-44BD-9142-E91412CE6596}" srcId="{E9795358-FC40-4E32-B4C9-BD860B4A026F}" destId="{A72E1390-F4FE-4FCC-9693-0EE6E7B3C0C1}" srcOrd="4" destOrd="0" parTransId="{E4D6E199-4AE6-4F58-93DC-18F90C7CC6D2}" sibTransId="{FED21583-0A2D-44AE-8018-17AD708F9C14}"/>
    <dgm:cxn modelId="{6A9F4872-58F0-4B8F-B4D3-C48DF740041B}" type="presOf" srcId="{2C35C867-2A0F-496E-94B1-F18A295EE722}" destId="{98048973-B306-471C-A548-3CFD62374EC9}" srcOrd="0" destOrd="0" presId="urn:microsoft.com/office/officeart/2005/8/layout/vList2"/>
    <dgm:cxn modelId="{0206B254-B297-4619-8C83-1CC5939FE5C0}" type="presOf" srcId="{81EF5583-B4BF-48A1-BF6B-0CB62A17CC7D}" destId="{D1868C42-F924-4731-8B38-294A98410156}" srcOrd="0" destOrd="0" presId="urn:microsoft.com/office/officeart/2005/8/layout/vList2"/>
    <dgm:cxn modelId="{0C7D0498-9FBE-4268-92FC-78A16012FC05}" srcId="{E9795358-FC40-4E32-B4C9-BD860B4A026F}" destId="{81EF5583-B4BF-48A1-BF6B-0CB62A17CC7D}" srcOrd="0" destOrd="0" parTransId="{FF57B3D7-1CB4-48D1-846F-E5CB6023D76B}" sibTransId="{AAE24E49-E080-4605-AFDB-DF8177F3C321}"/>
    <dgm:cxn modelId="{090E7DA4-33BF-4D8D-8E3A-D8E7F8B43051}" type="presOf" srcId="{B9AEBBAC-A8F5-40E5-B2DC-CC1E7793FDB7}" destId="{EDD86D4F-AC18-47C6-9A8B-402499CC7C51}" srcOrd="0" destOrd="0" presId="urn:microsoft.com/office/officeart/2005/8/layout/vList2"/>
    <dgm:cxn modelId="{0B4C09BB-3DC5-4574-815A-10A73C6C6FA5}" srcId="{E9795358-FC40-4E32-B4C9-BD860B4A026F}" destId="{B9AEBBAC-A8F5-40E5-B2DC-CC1E7793FDB7}" srcOrd="1" destOrd="0" parTransId="{7E50E5F4-8591-4833-A36A-0BBE5DCBB0DE}" sibTransId="{C7A84E4B-FD72-4E13-B5FF-3B402C1064B6}"/>
    <dgm:cxn modelId="{655388F0-AE1F-45D1-B9E3-397E326D98D0}" type="presOf" srcId="{FA90E07F-E04B-4033-A206-27493E63CA67}" destId="{941674A3-6285-43CF-9972-229ACDB0DA74}" srcOrd="0" destOrd="0" presId="urn:microsoft.com/office/officeart/2005/8/layout/vList2"/>
    <dgm:cxn modelId="{2181D485-1979-4133-B2CA-F86A0B3B4D03}" type="presParOf" srcId="{A0AD601C-46FD-441D-8178-04C891D5E451}" destId="{D1868C42-F924-4731-8B38-294A98410156}" srcOrd="0" destOrd="0" presId="urn:microsoft.com/office/officeart/2005/8/layout/vList2"/>
    <dgm:cxn modelId="{8327410F-5174-4027-85E0-C84757FAF1BD}" type="presParOf" srcId="{A0AD601C-46FD-441D-8178-04C891D5E451}" destId="{23E59A7C-4643-42C3-BF47-B155AD8A5D72}" srcOrd="1" destOrd="0" presId="urn:microsoft.com/office/officeart/2005/8/layout/vList2"/>
    <dgm:cxn modelId="{AF98BB58-4A83-419E-8B2F-5555C499E96D}" type="presParOf" srcId="{A0AD601C-46FD-441D-8178-04C891D5E451}" destId="{EDD86D4F-AC18-47C6-9A8B-402499CC7C51}" srcOrd="2" destOrd="0" presId="urn:microsoft.com/office/officeart/2005/8/layout/vList2"/>
    <dgm:cxn modelId="{45883058-6395-45B3-A477-D741C4D477C2}" type="presParOf" srcId="{A0AD601C-46FD-441D-8178-04C891D5E451}" destId="{2ACA52F5-FC1C-440F-9548-9430F67E4740}" srcOrd="3" destOrd="0" presId="urn:microsoft.com/office/officeart/2005/8/layout/vList2"/>
    <dgm:cxn modelId="{B62D296B-057B-49AA-91B9-D081BBB9F0A9}" type="presParOf" srcId="{A0AD601C-46FD-441D-8178-04C891D5E451}" destId="{941674A3-6285-43CF-9972-229ACDB0DA74}" srcOrd="4" destOrd="0" presId="urn:microsoft.com/office/officeart/2005/8/layout/vList2"/>
    <dgm:cxn modelId="{C3058227-7D15-43B4-A006-C6C3C79519D3}" type="presParOf" srcId="{A0AD601C-46FD-441D-8178-04C891D5E451}" destId="{7FEC6224-50B8-4E23-BE60-4C56F64714A5}" srcOrd="5" destOrd="0" presId="urn:microsoft.com/office/officeart/2005/8/layout/vList2"/>
    <dgm:cxn modelId="{51CC9D60-1031-47D4-9387-7556952E0400}" type="presParOf" srcId="{A0AD601C-46FD-441D-8178-04C891D5E451}" destId="{98048973-B306-471C-A548-3CFD62374EC9}" srcOrd="6" destOrd="0" presId="urn:microsoft.com/office/officeart/2005/8/layout/vList2"/>
    <dgm:cxn modelId="{3CD7CD08-6680-4701-950B-B1E8B3EE808E}" type="presParOf" srcId="{A0AD601C-46FD-441D-8178-04C891D5E451}" destId="{B79A14F8-CFDE-4FE5-AC8A-AE895D4D63D4}" srcOrd="7" destOrd="0" presId="urn:microsoft.com/office/officeart/2005/8/layout/vList2"/>
    <dgm:cxn modelId="{24570662-23E1-4386-84A8-3A0CBF537701}" type="presParOf" srcId="{A0AD601C-46FD-441D-8178-04C891D5E451}" destId="{E9370CD4-4148-42D3-A1B8-AFF9624785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94D83B40-FB7B-4418-B34F-B4C55586FBEC}"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489381C7-4B65-4203-9C8C-767815F1CCFF}">
      <dgm:prSet custT="1"/>
      <dgm:spPr/>
      <dgm:t>
        <a:bodyPr/>
        <a:lstStyle/>
        <a:p>
          <a:r>
            <a:rPr lang="es-ES" sz="2000" b="0" i="0" dirty="0"/>
            <a:t>HECHOS</a:t>
          </a:r>
          <a:endParaRPr lang="es-ES" sz="2000" dirty="0"/>
        </a:p>
      </dgm:t>
    </dgm:pt>
    <dgm:pt modelId="{363DA947-601C-449C-86A3-0F1036BD42DE}" type="parTrans" cxnId="{B9366C7B-DD4F-4428-B54C-0D7B20DCC28A}">
      <dgm:prSet/>
      <dgm:spPr/>
      <dgm:t>
        <a:bodyPr/>
        <a:lstStyle/>
        <a:p>
          <a:endParaRPr lang="es-ES"/>
        </a:p>
      </dgm:t>
    </dgm:pt>
    <dgm:pt modelId="{2740D418-5B8F-4934-8D27-E3ABE79EDE9C}" type="sibTrans" cxnId="{B9366C7B-DD4F-4428-B54C-0D7B20DCC28A}">
      <dgm:prSet/>
      <dgm:spPr/>
      <dgm:t>
        <a:bodyPr/>
        <a:lstStyle/>
        <a:p>
          <a:endParaRPr lang="es-ES"/>
        </a:p>
      </dgm:t>
    </dgm:pt>
    <dgm:pt modelId="{D46F1A7D-A9E3-403D-A91B-0BBD3CC759E1}">
      <dgm:prSet custT="1"/>
      <dgm:spPr/>
      <dgm:t>
        <a:bodyPr/>
        <a:lstStyle/>
        <a:p>
          <a:r>
            <a:rPr lang="es-ES" sz="2000" dirty="0"/>
            <a:t>CRITERIO DE LA SALA DEL TS</a:t>
          </a:r>
        </a:p>
      </dgm:t>
    </dgm:pt>
    <dgm:pt modelId="{31B0F8D2-A8DB-4364-909E-07C6BC4E52B6}" type="parTrans" cxnId="{A3A18087-75D9-4FB9-8FA2-DB9AC4781A20}">
      <dgm:prSet/>
      <dgm:spPr/>
      <dgm:t>
        <a:bodyPr/>
        <a:lstStyle/>
        <a:p>
          <a:endParaRPr lang="es-ES"/>
        </a:p>
      </dgm:t>
    </dgm:pt>
    <dgm:pt modelId="{24C2AA8E-A6B5-46D0-BD8E-9A1430663DB5}" type="sibTrans" cxnId="{A3A18087-75D9-4FB9-8FA2-DB9AC4781A20}">
      <dgm:prSet/>
      <dgm:spPr/>
      <dgm:t>
        <a:bodyPr/>
        <a:lstStyle/>
        <a:p>
          <a:endParaRPr lang="es-ES"/>
        </a:p>
      </dgm:t>
    </dgm:pt>
    <dgm:pt modelId="{5B804A48-43A8-458D-BC8A-435C4DCCED69}">
      <dgm:prSet custT="1"/>
      <dgm:spPr/>
      <dgm:t>
        <a:bodyPr/>
        <a:lstStyle/>
        <a:p>
          <a:r>
            <a:rPr lang="es-ES" sz="2000" dirty="0"/>
            <a:t>Y que requeriría, por tanto, el consentimiento de los afectados</a:t>
          </a:r>
        </a:p>
      </dgm:t>
    </dgm:pt>
    <dgm:pt modelId="{78962F06-F6D8-4E52-A0DF-A953EAAD8DF6}" type="parTrans" cxnId="{A5935912-19BE-4230-8D86-70E8787CD098}">
      <dgm:prSet/>
      <dgm:spPr/>
      <dgm:t>
        <a:bodyPr/>
        <a:lstStyle/>
        <a:p>
          <a:endParaRPr lang="es-ES"/>
        </a:p>
      </dgm:t>
    </dgm:pt>
    <dgm:pt modelId="{07FE903D-204A-4331-9C0E-61A7FDDBFCCE}" type="sibTrans" cxnId="{A5935912-19BE-4230-8D86-70E8787CD098}">
      <dgm:prSet/>
      <dgm:spPr/>
      <dgm:t>
        <a:bodyPr/>
        <a:lstStyle/>
        <a:p>
          <a:endParaRPr lang="es-ES"/>
        </a:p>
      </dgm:t>
    </dgm:pt>
    <dgm:pt modelId="{C2BE050A-E547-4F0C-B3F1-3FE295507595}">
      <dgm:prSet custT="1"/>
      <dgm:spPr/>
      <dgm:t>
        <a:bodyPr/>
        <a:lstStyle/>
        <a:p>
          <a:r>
            <a:rPr lang="es-ES" sz="2000" dirty="0"/>
            <a:t>ALGUNA CRÍTICA</a:t>
          </a:r>
        </a:p>
      </dgm:t>
    </dgm:pt>
    <dgm:pt modelId="{A8360A36-121C-4760-9B98-7B37059CED28}" type="parTrans" cxnId="{7A26D564-7C35-41F4-9DA4-7491A37EF0B9}">
      <dgm:prSet/>
      <dgm:spPr/>
      <dgm:t>
        <a:bodyPr/>
        <a:lstStyle/>
        <a:p>
          <a:endParaRPr lang="es-ES"/>
        </a:p>
      </dgm:t>
    </dgm:pt>
    <dgm:pt modelId="{8A57EA04-4ACE-4138-BBBD-ABF28EC33EE2}" type="sibTrans" cxnId="{7A26D564-7C35-41F4-9DA4-7491A37EF0B9}">
      <dgm:prSet/>
      <dgm:spPr/>
      <dgm:t>
        <a:bodyPr/>
        <a:lstStyle/>
        <a:p>
          <a:endParaRPr lang="es-ES"/>
        </a:p>
      </dgm:t>
    </dgm:pt>
    <dgm:pt modelId="{413F6544-010B-45A2-912E-DC78E1EE15E0}">
      <dgm:prSet custT="1"/>
      <dgm:spPr/>
      <dgm:t>
        <a:bodyPr/>
        <a:lstStyle/>
        <a:p>
          <a:r>
            <a:rPr lang="es-ES" sz="2000" dirty="0"/>
            <a:t>¿Y EL FIN LEGÍTIMO DE CONTROLAR EL USO DE CONTRATOS TEMPORALES EN LA ADMINISTRACIÓN?</a:t>
          </a:r>
        </a:p>
      </dgm:t>
    </dgm:pt>
    <dgm:pt modelId="{4F33C3F9-6453-4B29-A16D-0488C79F9952}" type="parTrans" cxnId="{B9CB2A7E-E9D2-4D61-A9FF-93EA26022E9C}">
      <dgm:prSet/>
      <dgm:spPr/>
      <dgm:t>
        <a:bodyPr/>
        <a:lstStyle/>
        <a:p>
          <a:endParaRPr lang="es-ES"/>
        </a:p>
      </dgm:t>
    </dgm:pt>
    <dgm:pt modelId="{DBB6F28E-763F-4A67-B641-2BA6281B2B51}" type="sibTrans" cxnId="{B9CB2A7E-E9D2-4D61-A9FF-93EA26022E9C}">
      <dgm:prSet/>
      <dgm:spPr/>
      <dgm:t>
        <a:bodyPr/>
        <a:lstStyle/>
        <a:p>
          <a:endParaRPr lang="es-ES"/>
        </a:p>
      </dgm:t>
    </dgm:pt>
    <dgm:pt modelId="{CD64269A-F8D8-4249-B3EF-BE503AC335E1}">
      <dgm:prSet custT="1"/>
      <dgm:spPr/>
      <dgm:t>
        <a:bodyPr/>
        <a:lstStyle/>
        <a:p>
          <a:r>
            <a:rPr lang="es-ES" sz="2000" b="0" i="0" dirty="0"/>
            <a:t>Sindicatos médicos del SERGAS solicitan información relativa a los nombramientos estatutarios de todos los facultativos por servicio, con especificación del tipo y fecha de inicio de prestación del servicio</a:t>
          </a:r>
          <a:endParaRPr lang="es-ES" sz="2000" dirty="0"/>
        </a:p>
      </dgm:t>
    </dgm:pt>
    <dgm:pt modelId="{04D1F9B2-10FE-4BF3-B02F-023FF5F9243A}" type="parTrans" cxnId="{3189E63B-B9C6-45F3-8CE3-F5F98CE47137}">
      <dgm:prSet/>
      <dgm:spPr/>
      <dgm:t>
        <a:bodyPr/>
        <a:lstStyle/>
        <a:p>
          <a:endParaRPr lang="es-ES"/>
        </a:p>
      </dgm:t>
    </dgm:pt>
    <dgm:pt modelId="{604391FD-BEDD-4CA0-A0CD-148774119F64}" type="sibTrans" cxnId="{3189E63B-B9C6-45F3-8CE3-F5F98CE47137}">
      <dgm:prSet/>
      <dgm:spPr/>
      <dgm:t>
        <a:bodyPr/>
        <a:lstStyle/>
        <a:p>
          <a:endParaRPr lang="es-ES"/>
        </a:p>
      </dgm:t>
    </dgm:pt>
    <dgm:pt modelId="{5149724F-C3BC-460C-B788-56C9926D5DE4}">
      <dgm:prSet custT="1"/>
      <dgm:spPr/>
      <dgm:t>
        <a:bodyPr/>
        <a:lstStyle/>
        <a:p>
          <a:r>
            <a:rPr lang="es-ES" sz="2000" dirty="0"/>
            <a:t>La Sala considera que no se justifica que sea una información necesaria para el ejercicio de la acción sindical por los solicitantes</a:t>
          </a:r>
        </a:p>
      </dgm:t>
    </dgm:pt>
    <dgm:pt modelId="{E97881F8-9FC7-4A50-9B2E-CD36158F3A75}" type="parTrans" cxnId="{A2F01F96-5C11-4FBC-947E-8DF1B2893597}">
      <dgm:prSet/>
      <dgm:spPr/>
      <dgm:t>
        <a:bodyPr/>
        <a:lstStyle/>
        <a:p>
          <a:endParaRPr lang="es-ES"/>
        </a:p>
      </dgm:t>
    </dgm:pt>
    <dgm:pt modelId="{FC186A99-64C8-431F-8C92-2ED81B8A7595}" type="sibTrans" cxnId="{A2F01F96-5C11-4FBC-947E-8DF1B2893597}">
      <dgm:prSet/>
      <dgm:spPr/>
      <dgm:t>
        <a:bodyPr/>
        <a:lstStyle/>
        <a:p>
          <a:endParaRPr lang="es-ES"/>
        </a:p>
      </dgm:t>
    </dgm:pt>
    <dgm:pt modelId="{DDC08C60-D0EB-473E-848D-CDECE5738D41}">
      <dgm:prSet custT="1"/>
      <dgm:spPr/>
      <dgm:t>
        <a:bodyPr/>
        <a:lstStyle/>
        <a:p>
          <a:r>
            <a:rPr lang="es-ES" sz="2000" dirty="0"/>
            <a:t>¿NO BASTA LA PREVISIÓN LEGAL DE LA ATRIBUCIÓN DE COMPETENCIAS A LOS RLT EN MATERIA DE EMPLEO?</a:t>
          </a:r>
        </a:p>
      </dgm:t>
    </dgm:pt>
    <dgm:pt modelId="{7EB99113-31C3-4FAF-A5BD-853B0418A0D4}" type="parTrans" cxnId="{DA69864D-1180-49B7-AD74-D740AF7C44DE}">
      <dgm:prSet/>
      <dgm:spPr/>
      <dgm:t>
        <a:bodyPr/>
        <a:lstStyle/>
        <a:p>
          <a:endParaRPr lang="es-ES"/>
        </a:p>
      </dgm:t>
    </dgm:pt>
    <dgm:pt modelId="{29E27405-CB1C-4735-B12E-D38C8F39B59B}" type="sibTrans" cxnId="{DA69864D-1180-49B7-AD74-D740AF7C44DE}">
      <dgm:prSet/>
      <dgm:spPr/>
      <dgm:t>
        <a:bodyPr/>
        <a:lstStyle/>
        <a:p>
          <a:endParaRPr lang="es-ES"/>
        </a:p>
      </dgm:t>
    </dgm:pt>
    <dgm:pt modelId="{18413337-9E9A-4B9D-8C83-62D004209431}" type="pres">
      <dgm:prSet presAssocID="{94D83B40-FB7B-4418-B34F-B4C55586FBEC}" presName="Name0" presStyleCnt="0">
        <dgm:presLayoutVars>
          <dgm:dir/>
          <dgm:animLvl val="lvl"/>
          <dgm:resizeHandles val="exact"/>
        </dgm:presLayoutVars>
      </dgm:prSet>
      <dgm:spPr/>
    </dgm:pt>
    <dgm:pt modelId="{F1C95B62-F528-4585-8855-29A9A9F87BCC}" type="pres">
      <dgm:prSet presAssocID="{489381C7-4B65-4203-9C8C-767815F1CCFF}" presName="linNode" presStyleCnt="0"/>
      <dgm:spPr/>
    </dgm:pt>
    <dgm:pt modelId="{3C171305-B2BC-4F5A-8187-ED36625BE740}" type="pres">
      <dgm:prSet presAssocID="{489381C7-4B65-4203-9C8C-767815F1CCFF}" presName="parentText" presStyleLbl="node1" presStyleIdx="0" presStyleCnt="3">
        <dgm:presLayoutVars>
          <dgm:chMax val="1"/>
          <dgm:bulletEnabled val="1"/>
        </dgm:presLayoutVars>
      </dgm:prSet>
      <dgm:spPr/>
    </dgm:pt>
    <dgm:pt modelId="{7F59A434-C86C-4809-96B5-32D98396A136}" type="pres">
      <dgm:prSet presAssocID="{489381C7-4B65-4203-9C8C-767815F1CCFF}" presName="descendantText" presStyleLbl="alignAccFollowNode1" presStyleIdx="0" presStyleCnt="3" custScaleY="126892">
        <dgm:presLayoutVars>
          <dgm:bulletEnabled val="1"/>
        </dgm:presLayoutVars>
      </dgm:prSet>
      <dgm:spPr/>
    </dgm:pt>
    <dgm:pt modelId="{9C195457-D92E-4E33-B3C0-60B1753F63B7}" type="pres">
      <dgm:prSet presAssocID="{2740D418-5B8F-4934-8D27-E3ABE79EDE9C}" presName="sp" presStyleCnt="0"/>
      <dgm:spPr/>
    </dgm:pt>
    <dgm:pt modelId="{42C93301-D441-47FE-B0E9-BA4FB957B310}" type="pres">
      <dgm:prSet presAssocID="{D46F1A7D-A9E3-403D-A91B-0BBD3CC759E1}" presName="linNode" presStyleCnt="0"/>
      <dgm:spPr/>
    </dgm:pt>
    <dgm:pt modelId="{965FA52F-B0A5-4D9A-849D-9FD17074D157}" type="pres">
      <dgm:prSet presAssocID="{D46F1A7D-A9E3-403D-A91B-0BBD3CC759E1}" presName="parentText" presStyleLbl="node1" presStyleIdx="1" presStyleCnt="3">
        <dgm:presLayoutVars>
          <dgm:chMax val="1"/>
          <dgm:bulletEnabled val="1"/>
        </dgm:presLayoutVars>
      </dgm:prSet>
      <dgm:spPr/>
    </dgm:pt>
    <dgm:pt modelId="{5D986EFD-1DD0-44C6-9363-6B44FE9997CC}" type="pres">
      <dgm:prSet presAssocID="{D46F1A7D-A9E3-403D-A91B-0BBD3CC759E1}" presName="descendantText" presStyleLbl="alignAccFollowNode1" presStyleIdx="1" presStyleCnt="3" custScaleY="121668">
        <dgm:presLayoutVars>
          <dgm:bulletEnabled val="1"/>
        </dgm:presLayoutVars>
      </dgm:prSet>
      <dgm:spPr/>
    </dgm:pt>
    <dgm:pt modelId="{2ACAD92D-32D7-474A-B2A6-8E8128B71B72}" type="pres">
      <dgm:prSet presAssocID="{24C2AA8E-A6B5-46D0-BD8E-9A1430663DB5}" presName="sp" presStyleCnt="0"/>
      <dgm:spPr/>
    </dgm:pt>
    <dgm:pt modelId="{30F181CA-C0DC-40FD-8403-DB1945EE3578}" type="pres">
      <dgm:prSet presAssocID="{C2BE050A-E547-4F0C-B3F1-3FE295507595}" presName="linNode" presStyleCnt="0"/>
      <dgm:spPr/>
    </dgm:pt>
    <dgm:pt modelId="{4EECEE8E-7667-4493-82B4-0E80A62509B2}" type="pres">
      <dgm:prSet presAssocID="{C2BE050A-E547-4F0C-B3F1-3FE295507595}" presName="parentText" presStyleLbl="node1" presStyleIdx="2" presStyleCnt="3">
        <dgm:presLayoutVars>
          <dgm:chMax val="1"/>
          <dgm:bulletEnabled val="1"/>
        </dgm:presLayoutVars>
      </dgm:prSet>
      <dgm:spPr/>
    </dgm:pt>
    <dgm:pt modelId="{ED5D7C1A-BB20-461C-A400-DE315662BDBD}" type="pres">
      <dgm:prSet presAssocID="{C2BE050A-E547-4F0C-B3F1-3FE295507595}" presName="descendantText" presStyleLbl="alignAccFollowNode1" presStyleIdx="2" presStyleCnt="3" custScaleY="154892">
        <dgm:presLayoutVars>
          <dgm:bulletEnabled val="1"/>
        </dgm:presLayoutVars>
      </dgm:prSet>
      <dgm:spPr/>
    </dgm:pt>
  </dgm:ptLst>
  <dgm:cxnLst>
    <dgm:cxn modelId="{A5935912-19BE-4230-8D86-70E8787CD098}" srcId="{D46F1A7D-A9E3-403D-A91B-0BBD3CC759E1}" destId="{5B804A48-43A8-458D-BC8A-435C4DCCED69}" srcOrd="1" destOrd="0" parTransId="{78962F06-F6D8-4E52-A0DF-A953EAAD8DF6}" sibTransId="{07FE903D-204A-4331-9C0E-61A7FDDBFCCE}"/>
    <dgm:cxn modelId="{ABA8FA19-DFA0-415A-B98E-F0806A77DC2F}" type="presOf" srcId="{413F6544-010B-45A2-912E-DC78E1EE15E0}" destId="{ED5D7C1A-BB20-461C-A400-DE315662BDBD}" srcOrd="0" destOrd="1" presId="urn:microsoft.com/office/officeart/2005/8/layout/vList5"/>
    <dgm:cxn modelId="{A6EF1527-7186-4017-848F-E1AB569CB5D5}" type="presOf" srcId="{D46F1A7D-A9E3-403D-A91B-0BBD3CC759E1}" destId="{965FA52F-B0A5-4D9A-849D-9FD17074D157}" srcOrd="0" destOrd="0" presId="urn:microsoft.com/office/officeart/2005/8/layout/vList5"/>
    <dgm:cxn modelId="{E1A20C3B-6B11-4694-8058-98294B5D804B}" type="presOf" srcId="{C2BE050A-E547-4F0C-B3F1-3FE295507595}" destId="{4EECEE8E-7667-4493-82B4-0E80A62509B2}" srcOrd="0" destOrd="0" presId="urn:microsoft.com/office/officeart/2005/8/layout/vList5"/>
    <dgm:cxn modelId="{3189E63B-B9C6-45F3-8CE3-F5F98CE47137}" srcId="{489381C7-4B65-4203-9C8C-767815F1CCFF}" destId="{CD64269A-F8D8-4249-B3EF-BE503AC335E1}" srcOrd="0" destOrd="0" parTransId="{04D1F9B2-10FE-4BF3-B02F-023FF5F9243A}" sibTransId="{604391FD-BEDD-4CA0-A0CD-148774119F64}"/>
    <dgm:cxn modelId="{B0370F3C-16A0-48B3-8476-E45D6BAC7F2F}" type="presOf" srcId="{94D83B40-FB7B-4418-B34F-B4C55586FBEC}" destId="{18413337-9E9A-4B9D-8C83-62D004209431}" srcOrd="0" destOrd="0" presId="urn:microsoft.com/office/officeart/2005/8/layout/vList5"/>
    <dgm:cxn modelId="{FD63553C-28EB-4066-B878-7D51B51AD40B}" type="presOf" srcId="{DDC08C60-D0EB-473E-848D-CDECE5738D41}" destId="{ED5D7C1A-BB20-461C-A400-DE315662BDBD}" srcOrd="0" destOrd="0" presId="urn:microsoft.com/office/officeart/2005/8/layout/vList5"/>
    <dgm:cxn modelId="{7A26D564-7C35-41F4-9DA4-7491A37EF0B9}" srcId="{94D83B40-FB7B-4418-B34F-B4C55586FBEC}" destId="{C2BE050A-E547-4F0C-B3F1-3FE295507595}" srcOrd="2" destOrd="0" parTransId="{A8360A36-121C-4760-9B98-7B37059CED28}" sibTransId="{8A57EA04-4ACE-4138-BBBD-ABF28EC33EE2}"/>
    <dgm:cxn modelId="{DA69864D-1180-49B7-AD74-D740AF7C44DE}" srcId="{C2BE050A-E547-4F0C-B3F1-3FE295507595}" destId="{DDC08C60-D0EB-473E-848D-CDECE5738D41}" srcOrd="0" destOrd="0" parTransId="{7EB99113-31C3-4FAF-A5BD-853B0418A0D4}" sibTransId="{29E27405-CB1C-4735-B12E-D38C8F39B59B}"/>
    <dgm:cxn modelId="{B26C5E7A-4F74-4BF6-B20D-27BBD1B9F939}" type="presOf" srcId="{5B804A48-43A8-458D-BC8A-435C4DCCED69}" destId="{5D986EFD-1DD0-44C6-9363-6B44FE9997CC}" srcOrd="0" destOrd="1" presId="urn:microsoft.com/office/officeart/2005/8/layout/vList5"/>
    <dgm:cxn modelId="{B9366C7B-DD4F-4428-B54C-0D7B20DCC28A}" srcId="{94D83B40-FB7B-4418-B34F-B4C55586FBEC}" destId="{489381C7-4B65-4203-9C8C-767815F1CCFF}" srcOrd="0" destOrd="0" parTransId="{363DA947-601C-449C-86A3-0F1036BD42DE}" sibTransId="{2740D418-5B8F-4934-8D27-E3ABE79EDE9C}"/>
    <dgm:cxn modelId="{B9CB2A7E-E9D2-4D61-A9FF-93EA26022E9C}" srcId="{C2BE050A-E547-4F0C-B3F1-3FE295507595}" destId="{413F6544-010B-45A2-912E-DC78E1EE15E0}" srcOrd="1" destOrd="0" parTransId="{4F33C3F9-6453-4B29-A16D-0488C79F9952}" sibTransId="{DBB6F28E-763F-4A67-B641-2BA6281B2B51}"/>
    <dgm:cxn modelId="{A3A18087-75D9-4FB9-8FA2-DB9AC4781A20}" srcId="{94D83B40-FB7B-4418-B34F-B4C55586FBEC}" destId="{D46F1A7D-A9E3-403D-A91B-0BBD3CC759E1}" srcOrd="1" destOrd="0" parTransId="{31B0F8D2-A8DB-4364-909E-07C6BC4E52B6}" sibTransId="{24C2AA8E-A6B5-46D0-BD8E-9A1430663DB5}"/>
    <dgm:cxn modelId="{A2F01F96-5C11-4FBC-947E-8DF1B2893597}" srcId="{D46F1A7D-A9E3-403D-A91B-0BBD3CC759E1}" destId="{5149724F-C3BC-460C-B788-56C9926D5DE4}" srcOrd="0" destOrd="0" parTransId="{E97881F8-9FC7-4A50-9B2E-CD36158F3A75}" sibTransId="{FC186A99-64C8-431F-8C92-2ED81B8A7595}"/>
    <dgm:cxn modelId="{D2E417E3-5185-48AB-A1EB-4B34EF321F6F}" type="presOf" srcId="{5149724F-C3BC-460C-B788-56C9926D5DE4}" destId="{5D986EFD-1DD0-44C6-9363-6B44FE9997CC}" srcOrd="0" destOrd="0" presId="urn:microsoft.com/office/officeart/2005/8/layout/vList5"/>
    <dgm:cxn modelId="{8D5655F3-29C8-453D-8491-FD6704ABBE05}" type="presOf" srcId="{CD64269A-F8D8-4249-B3EF-BE503AC335E1}" destId="{7F59A434-C86C-4809-96B5-32D98396A136}" srcOrd="0" destOrd="0" presId="urn:microsoft.com/office/officeart/2005/8/layout/vList5"/>
    <dgm:cxn modelId="{600A5BF9-AE58-4831-BDA6-993DA510A0F3}" type="presOf" srcId="{489381C7-4B65-4203-9C8C-767815F1CCFF}" destId="{3C171305-B2BC-4F5A-8187-ED36625BE740}" srcOrd="0" destOrd="0" presId="urn:microsoft.com/office/officeart/2005/8/layout/vList5"/>
    <dgm:cxn modelId="{B4EC0E40-BD67-4A20-BA99-DDE9D92BD5B4}" type="presParOf" srcId="{18413337-9E9A-4B9D-8C83-62D004209431}" destId="{F1C95B62-F528-4585-8855-29A9A9F87BCC}" srcOrd="0" destOrd="0" presId="urn:microsoft.com/office/officeart/2005/8/layout/vList5"/>
    <dgm:cxn modelId="{0228A29E-96A6-4CFF-8BC1-C6C099C19D7A}" type="presParOf" srcId="{F1C95B62-F528-4585-8855-29A9A9F87BCC}" destId="{3C171305-B2BC-4F5A-8187-ED36625BE740}" srcOrd="0" destOrd="0" presId="urn:microsoft.com/office/officeart/2005/8/layout/vList5"/>
    <dgm:cxn modelId="{032612E4-F837-499E-9EF2-3EA7B43540F2}" type="presParOf" srcId="{F1C95B62-F528-4585-8855-29A9A9F87BCC}" destId="{7F59A434-C86C-4809-96B5-32D98396A136}" srcOrd="1" destOrd="0" presId="urn:microsoft.com/office/officeart/2005/8/layout/vList5"/>
    <dgm:cxn modelId="{50226D4F-6908-44D1-9B5B-2E88C69AB3E4}" type="presParOf" srcId="{18413337-9E9A-4B9D-8C83-62D004209431}" destId="{9C195457-D92E-4E33-B3C0-60B1753F63B7}" srcOrd="1" destOrd="0" presId="urn:microsoft.com/office/officeart/2005/8/layout/vList5"/>
    <dgm:cxn modelId="{B9F2CC6C-9F3C-44C0-8BE7-C4515D81DDD5}" type="presParOf" srcId="{18413337-9E9A-4B9D-8C83-62D004209431}" destId="{42C93301-D441-47FE-B0E9-BA4FB957B310}" srcOrd="2" destOrd="0" presId="urn:microsoft.com/office/officeart/2005/8/layout/vList5"/>
    <dgm:cxn modelId="{408E8B7D-986B-40EA-9E99-96BEAB3D5A09}" type="presParOf" srcId="{42C93301-D441-47FE-B0E9-BA4FB957B310}" destId="{965FA52F-B0A5-4D9A-849D-9FD17074D157}" srcOrd="0" destOrd="0" presId="urn:microsoft.com/office/officeart/2005/8/layout/vList5"/>
    <dgm:cxn modelId="{32C502A8-9CA8-4CF0-8717-883820530B51}" type="presParOf" srcId="{42C93301-D441-47FE-B0E9-BA4FB957B310}" destId="{5D986EFD-1DD0-44C6-9363-6B44FE9997CC}" srcOrd="1" destOrd="0" presId="urn:microsoft.com/office/officeart/2005/8/layout/vList5"/>
    <dgm:cxn modelId="{AC4FC41D-489D-4718-BB13-15E4EBFE9DF8}" type="presParOf" srcId="{18413337-9E9A-4B9D-8C83-62D004209431}" destId="{2ACAD92D-32D7-474A-B2A6-8E8128B71B72}" srcOrd="3" destOrd="0" presId="urn:microsoft.com/office/officeart/2005/8/layout/vList5"/>
    <dgm:cxn modelId="{3590EA6C-EA2C-4D2A-8456-5822DFEBB196}" type="presParOf" srcId="{18413337-9E9A-4B9D-8C83-62D004209431}" destId="{30F181CA-C0DC-40FD-8403-DB1945EE3578}" srcOrd="4" destOrd="0" presId="urn:microsoft.com/office/officeart/2005/8/layout/vList5"/>
    <dgm:cxn modelId="{F2F7E700-E6C5-4BB5-863C-8769F7FC77C3}" type="presParOf" srcId="{30F181CA-C0DC-40FD-8403-DB1945EE3578}" destId="{4EECEE8E-7667-4493-82B4-0E80A62509B2}" srcOrd="0" destOrd="0" presId="urn:microsoft.com/office/officeart/2005/8/layout/vList5"/>
    <dgm:cxn modelId="{768A5A7F-A190-4AE9-87A5-6B63A735B2BB}" type="presParOf" srcId="{30F181CA-C0DC-40FD-8403-DB1945EE3578}" destId="{ED5D7C1A-BB20-461C-A400-DE315662BD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1C1DDE3C-5875-4ED7-8EF4-1B73750BFEB9}"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BE4A22ED-3654-4826-888E-4254E28D493A}">
      <dgm:prSet/>
      <dgm:spPr/>
      <dgm:t>
        <a:bodyPr/>
        <a:lstStyle/>
        <a:p>
          <a:r>
            <a:rPr lang="es-ES" dirty="0"/>
            <a:t>Amparo en una </a:t>
          </a:r>
          <a:r>
            <a:rPr lang="es-ES" b="1" u="sng" dirty="0"/>
            <a:t>norma de rango legal </a:t>
          </a:r>
          <a:r>
            <a:rPr lang="es-ES" dirty="0"/>
            <a:t>(art.8.1 LO 3/2018, de protección de datos personales; y art.6.1 c) Reglamento 2016/679/UE, de 27 de abril)</a:t>
          </a:r>
        </a:p>
      </dgm:t>
    </dgm:pt>
    <dgm:pt modelId="{0A0806B6-F9E6-44D2-A721-E82159C996BE}" type="parTrans" cxnId="{6DA2E313-B4D6-40D6-9B05-2634426B75E6}">
      <dgm:prSet/>
      <dgm:spPr/>
      <dgm:t>
        <a:bodyPr/>
        <a:lstStyle/>
        <a:p>
          <a:endParaRPr lang="es-ES"/>
        </a:p>
      </dgm:t>
    </dgm:pt>
    <dgm:pt modelId="{A43E4933-0960-41FA-8F96-A3197A276218}" type="sibTrans" cxnId="{6DA2E313-B4D6-40D6-9B05-2634426B75E6}">
      <dgm:prSet/>
      <dgm:spPr/>
      <dgm:t>
        <a:bodyPr/>
        <a:lstStyle/>
        <a:p>
          <a:endParaRPr lang="es-ES"/>
        </a:p>
      </dgm:t>
    </dgm:pt>
    <dgm:pt modelId="{312CC0D6-2EDE-4EE5-9101-8E8E808521A5}">
      <dgm:prSet/>
      <dgm:spPr/>
      <dgm:t>
        <a:bodyPr/>
        <a:lstStyle/>
        <a:p>
          <a:r>
            <a:rPr lang="es-ES" b="1" u="sng" dirty="0"/>
            <a:t>Obligaciones respecto de los RLT </a:t>
          </a:r>
          <a:r>
            <a:rPr lang="es-ES" dirty="0"/>
            <a:t>(STC 142/1993) </a:t>
          </a:r>
        </a:p>
      </dgm:t>
    </dgm:pt>
    <dgm:pt modelId="{4A159721-3341-46FF-BC5C-1CC74D4E261F}" type="parTrans" cxnId="{FF920168-6637-45FB-81B5-8A677F3DC46E}">
      <dgm:prSet/>
      <dgm:spPr/>
      <dgm:t>
        <a:bodyPr/>
        <a:lstStyle/>
        <a:p>
          <a:endParaRPr lang="es-ES"/>
        </a:p>
      </dgm:t>
    </dgm:pt>
    <dgm:pt modelId="{E5F619FB-6BDA-4F63-84E6-4B5971057032}" type="sibTrans" cxnId="{FF920168-6637-45FB-81B5-8A677F3DC46E}">
      <dgm:prSet/>
      <dgm:spPr/>
      <dgm:t>
        <a:bodyPr/>
        <a:lstStyle/>
        <a:p>
          <a:endParaRPr lang="es-ES"/>
        </a:p>
      </dgm:t>
    </dgm:pt>
    <dgm:pt modelId="{6CB17D94-50FE-472E-BA6F-F5C3EAC0603B}">
      <dgm:prSet/>
      <dgm:spPr/>
      <dgm:t>
        <a:bodyPr/>
        <a:lstStyle/>
        <a:p>
          <a:r>
            <a:rPr lang="es-ES" dirty="0"/>
            <a:t>Existe un </a:t>
          </a:r>
          <a:r>
            <a:rPr lang="es-ES" b="1" u="sng" dirty="0"/>
            <a:t>interés público superior</a:t>
          </a:r>
          <a:r>
            <a:rPr lang="es-ES" dirty="0"/>
            <a:t>, que es la </a:t>
          </a:r>
          <a:r>
            <a:rPr lang="es-ES" b="1" u="sng" dirty="0"/>
            <a:t>igualdad efectiva </a:t>
          </a:r>
          <a:r>
            <a:rPr lang="es-ES" dirty="0"/>
            <a:t>y la necesaria transparencia</a:t>
          </a:r>
        </a:p>
      </dgm:t>
    </dgm:pt>
    <dgm:pt modelId="{011BD218-DE57-4227-91E0-1F599B7126CE}" type="parTrans" cxnId="{713D0B2E-8BD5-4AFD-8D03-48681E5D6241}">
      <dgm:prSet/>
      <dgm:spPr/>
      <dgm:t>
        <a:bodyPr/>
        <a:lstStyle/>
        <a:p>
          <a:endParaRPr lang="es-ES"/>
        </a:p>
      </dgm:t>
    </dgm:pt>
    <dgm:pt modelId="{582B5FDF-2E26-4CC2-A6D2-AF6D9E9B7EE8}" type="sibTrans" cxnId="{713D0B2E-8BD5-4AFD-8D03-48681E5D6241}">
      <dgm:prSet/>
      <dgm:spPr/>
      <dgm:t>
        <a:bodyPr/>
        <a:lstStyle/>
        <a:p>
          <a:endParaRPr lang="es-ES"/>
        </a:p>
      </dgm:t>
    </dgm:pt>
    <dgm:pt modelId="{5633A8B3-E258-4F69-B237-8CC3DA8DEBBC}">
      <dgm:prSet/>
      <dgm:spPr/>
      <dgm:t>
        <a:bodyPr/>
        <a:lstStyle/>
        <a:p>
          <a:r>
            <a:rPr lang="es-ES" dirty="0"/>
            <a:t>Respetando los principios de </a:t>
          </a:r>
          <a:r>
            <a:rPr lang="es-ES" b="1" u="sng" dirty="0"/>
            <a:t>necesidad, impacto mínimo </a:t>
          </a:r>
          <a:r>
            <a:rPr lang="es-ES" dirty="0"/>
            <a:t>y </a:t>
          </a:r>
          <a:r>
            <a:rPr lang="es-ES" b="1" u="sng" dirty="0"/>
            <a:t>proporcionalidad:</a:t>
          </a:r>
          <a:r>
            <a:rPr lang="es-ES" dirty="0"/>
            <a:t> los datos han de ser pertinentes adecuados y no excesivos (STJUE de 24 de noviembre de 2011)</a:t>
          </a:r>
        </a:p>
      </dgm:t>
    </dgm:pt>
    <dgm:pt modelId="{3EE9C8FB-04F2-4B6B-BA2F-9A924081C8DD}" type="parTrans" cxnId="{DE9D753D-5D01-461C-913C-0242E2CE5447}">
      <dgm:prSet/>
      <dgm:spPr/>
      <dgm:t>
        <a:bodyPr/>
        <a:lstStyle/>
        <a:p>
          <a:endParaRPr lang="es-ES"/>
        </a:p>
      </dgm:t>
    </dgm:pt>
    <dgm:pt modelId="{E9B1FCFC-C8B6-44B5-AD92-324F1F96FF6A}" type="sibTrans" cxnId="{DE9D753D-5D01-461C-913C-0242E2CE5447}">
      <dgm:prSet/>
      <dgm:spPr/>
      <dgm:t>
        <a:bodyPr/>
        <a:lstStyle/>
        <a:p>
          <a:endParaRPr lang="es-ES"/>
        </a:p>
      </dgm:t>
    </dgm:pt>
    <dgm:pt modelId="{938D1F50-AD45-44A3-8B75-6B3744A28880}">
      <dgm:prSet/>
      <dgm:spPr/>
      <dgm:t>
        <a:bodyPr/>
        <a:lstStyle/>
        <a:p>
          <a:r>
            <a:rPr lang="es-ES" dirty="0"/>
            <a:t>Y garantizando la </a:t>
          </a:r>
          <a:r>
            <a:rPr lang="es-ES" b="1" u="sng" dirty="0"/>
            <a:t>confidencialidad y seguridad</a:t>
          </a:r>
        </a:p>
      </dgm:t>
    </dgm:pt>
    <dgm:pt modelId="{1DAB07E8-5C71-4663-AF99-E31DD2F732D3}" type="parTrans" cxnId="{52D8E27D-5B3C-44FD-95B7-3B34DE00EADE}">
      <dgm:prSet/>
      <dgm:spPr/>
      <dgm:t>
        <a:bodyPr/>
        <a:lstStyle/>
        <a:p>
          <a:endParaRPr lang="es-ES"/>
        </a:p>
      </dgm:t>
    </dgm:pt>
    <dgm:pt modelId="{F7FDF727-3FAC-4DC6-BEC7-C5A459DFF045}" type="sibTrans" cxnId="{52D8E27D-5B3C-44FD-95B7-3B34DE00EADE}">
      <dgm:prSet/>
      <dgm:spPr/>
      <dgm:t>
        <a:bodyPr/>
        <a:lstStyle/>
        <a:p>
          <a:endParaRPr lang="es-ES"/>
        </a:p>
      </dgm:t>
    </dgm:pt>
    <dgm:pt modelId="{7F25032A-E30C-48B7-99AA-EE10A986D4BF}" type="pres">
      <dgm:prSet presAssocID="{1C1DDE3C-5875-4ED7-8EF4-1B73750BFEB9}" presName="linear" presStyleCnt="0">
        <dgm:presLayoutVars>
          <dgm:animLvl val="lvl"/>
          <dgm:resizeHandles val="exact"/>
        </dgm:presLayoutVars>
      </dgm:prSet>
      <dgm:spPr/>
    </dgm:pt>
    <dgm:pt modelId="{E2C6983D-4965-4C39-8D63-17ACEF08C895}" type="pres">
      <dgm:prSet presAssocID="{BE4A22ED-3654-4826-888E-4254E28D493A}" presName="parentText" presStyleLbl="node1" presStyleIdx="0" presStyleCnt="5">
        <dgm:presLayoutVars>
          <dgm:chMax val="0"/>
          <dgm:bulletEnabled val="1"/>
        </dgm:presLayoutVars>
      </dgm:prSet>
      <dgm:spPr/>
    </dgm:pt>
    <dgm:pt modelId="{8455C8D1-1C8D-42AA-888A-2876A0C3FB49}" type="pres">
      <dgm:prSet presAssocID="{A43E4933-0960-41FA-8F96-A3197A276218}" presName="spacer" presStyleCnt="0"/>
      <dgm:spPr/>
    </dgm:pt>
    <dgm:pt modelId="{F8060350-53E6-44C0-843C-C355C7668612}" type="pres">
      <dgm:prSet presAssocID="{312CC0D6-2EDE-4EE5-9101-8E8E808521A5}" presName="parentText" presStyleLbl="node1" presStyleIdx="1" presStyleCnt="5">
        <dgm:presLayoutVars>
          <dgm:chMax val="0"/>
          <dgm:bulletEnabled val="1"/>
        </dgm:presLayoutVars>
      </dgm:prSet>
      <dgm:spPr/>
    </dgm:pt>
    <dgm:pt modelId="{A1675C78-9DCC-4A60-88FE-84925540B2E8}" type="pres">
      <dgm:prSet presAssocID="{E5F619FB-6BDA-4F63-84E6-4B5971057032}" presName="spacer" presStyleCnt="0"/>
      <dgm:spPr/>
    </dgm:pt>
    <dgm:pt modelId="{96A2735F-EB5E-4B26-9F17-BC4A202A70C6}" type="pres">
      <dgm:prSet presAssocID="{6CB17D94-50FE-472E-BA6F-F5C3EAC0603B}" presName="parentText" presStyleLbl="node1" presStyleIdx="2" presStyleCnt="5">
        <dgm:presLayoutVars>
          <dgm:chMax val="0"/>
          <dgm:bulletEnabled val="1"/>
        </dgm:presLayoutVars>
      </dgm:prSet>
      <dgm:spPr/>
    </dgm:pt>
    <dgm:pt modelId="{28AA59F0-F8BE-42DF-8C74-41BBF0CA40EE}" type="pres">
      <dgm:prSet presAssocID="{582B5FDF-2E26-4CC2-A6D2-AF6D9E9B7EE8}" presName="spacer" presStyleCnt="0"/>
      <dgm:spPr/>
    </dgm:pt>
    <dgm:pt modelId="{817413F4-FE4F-4197-9181-892F19984ADE}" type="pres">
      <dgm:prSet presAssocID="{5633A8B3-E258-4F69-B237-8CC3DA8DEBBC}" presName="parentText" presStyleLbl="node1" presStyleIdx="3" presStyleCnt="5">
        <dgm:presLayoutVars>
          <dgm:chMax val="0"/>
          <dgm:bulletEnabled val="1"/>
        </dgm:presLayoutVars>
      </dgm:prSet>
      <dgm:spPr/>
    </dgm:pt>
    <dgm:pt modelId="{D637C8D6-9CAC-4E3E-A925-8FDDDA38C9EA}" type="pres">
      <dgm:prSet presAssocID="{E9B1FCFC-C8B6-44B5-AD92-324F1F96FF6A}" presName="spacer" presStyleCnt="0"/>
      <dgm:spPr/>
    </dgm:pt>
    <dgm:pt modelId="{C39106E2-7CB0-4D3C-AE3C-0D3EDD2576E6}" type="pres">
      <dgm:prSet presAssocID="{938D1F50-AD45-44A3-8B75-6B3744A28880}" presName="parentText" presStyleLbl="node1" presStyleIdx="4" presStyleCnt="5">
        <dgm:presLayoutVars>
          <dgm:chMax val="0"/>
          <dgm:bulletEnabled val="1"/>
        </dgm:presLayoutVars>
      </dgm:prSet>
      <dgm:spPr/>
    </dgm:pt>
  </dgm:ptLst>
  <dgm:cxnLst>
    <dgm:cxn modelId="{6DA2E313-B4D6-40D6-9B05-2634426B75E6}" srcId="{1C1DDE3C-5875-4ED7-8EF4-1B73750BFEB9}" destId="{BE4A22ED-3654-4826-888E-4254E28D493A}" srcOrd="0" destOrd="0" parTransId="{0A0806B6-F9E6-44D2-A721-E82159C996BE}" sibTransId="{A43E4933-0960-41FA-8F96-A3197A276218}"/>
    <dgm:cxn modelId="{713D0B2E-8BD5-4AFD-8D03-48681E5D6241}" srcId="{1C1DDE3C-5875-4ED7-8EF4-1B73750BFEB9}" destId="{6CB17D94-50FE-472E-BA6F-F5C3EAC0603B}" srcOrd="2" destOrd="0" parTransId="{011BD218-DE57-4227-91E0-1F599B7126CE}" sibTransId="{582B5FDF-2E26-4CC2-A6D2-AF6D9E9B7EE8}"/>
    <dgm:cxn modelId="{2DD49736-C21A-4D41-9855-1149193C668D}" type="presOf" srcId="{BE4A22ED-3654-4826-888E-4254E28D493A}" destId="{E2C6983D-4965-4C39-8D63-17ACEF08C895}" srcOrd="0" destOrd="0" presId="urn:microsoft.com/office/officeart/2005/8/layout/vList2"/>
    <dgm:cxn modelId="{DE9D753D-5D01-461C-913C-0242E2CE5447}" srcId="{1C1DDE3C-5875-4ED7-8EF4-1B73750BFEB9}" destId="{5633A8B3-E258-4F69-B237-8CC3DA8DEBBC}" srcOrd="3" destOrd="0" parTransId="{3EE9C8FB-04F2-4B6B-BA2F-9A924081C8DD}" sibTransId="{E9B1FCFC-C8B6-44B5-AD92-324F1F96FF6A}"/>
    <dgm:cxn modelId="{1F9CE741-C331-49DC-859D-4CFC1ACF47E5}" type="presOf" srcId="{938D1F50-AD45-44A3-8B75-6B3744A28880}" destId="{C39106E2-7CB0-4D3C-AE3C-0D3EDD2576E6}" srcOrd="0" destOrd="0" presId="urn:microsoft.com/office/officeart/2005/8/layout/vList2"/>
    <dgm:cxn modelId="{FF920168-6637-45FB-81B5-8A677F3DC46E}" srcId="{1C1DDE3C-5875-4ED7-8EF4-1B73750BFEB9}" destId="{312CC0D6-2EDE-4EE5-9101-8E8E808521A5}" srcOrd="1" destOrd="0" parTransId="{4A159721-3341-46FF-BC5C-1CC74D4E261F}" sibTransId="{E5F619FB-6BDA-4F63-84E6-4B5971057032}"/>
    <dgm:cxn modelId="{E8063F6A-B973-4317-99CB-033CDBD4953D}" type="presOf" srcId="{5633A8B3-E258-4F69-B237-8CC3DA8DEBBC}" destId="{817413F4-FE4F-4197-9181-892F19984ADE}" srcOrd="0" destOrd="0" presId="urn:microsoft.com/office/officeart/2005/8/layout/vList2"/>
    <dgm:cxn modelId="{B57F3E74-F293-426C-9905-75BBCB5A8624}" type="presOf" srcId="{6CB17D94-50FE-472E-BA6F-F5C3EAC0603B}" destId="{96A2735F-EB5E-4B26-9F17-BC4A202A70C6}" srcOrd="0" destOrd="0" presId="urn:microsoft.com/office/officeart/2005/8/layout/vList2"/>
    <dgm:cxn modelId="{86DBA859-FF46-457C-8D26-80347044461A}" type="presOf" srcId="{1C1DDE3C-5875-4ED7-8EF4-1B73750BFEB9}" destId="{7F25032A-E30C-48B7-99AA-EE10A986D4BF}" srcOrd="0" destOrd="0" presId="urn:microsoft.com/office/officeart/2005/8/layout/vList2"/>
    <dgm:cxn modelId="{52D8E27D-5B3C-44FD-95B7-3B34DE00EADE}" srcId="{1C1DDE3C-5875-4ED7-8EF4-1B73750BFEB9}" destId="{938D1F50-AD45-44A3-8B75-6B3744A28880}" srcOrd="4" destOrd="0" parTransId="{1DAB07E8-5C71-4663-AF99-E31DD2F732D3}" sibTransId="{F7FDF727-3FAC-4DC6-BEC7-C5A459DFF045}"/>
    <dgm:cxn modelId="{1F745A82-F7C7-4A8A-AA42-D9C2C48BFCA4}" type="presOf" srcId="{312CC0D6-2EDE-4EE5-9101-8E8E808521A5}" destId="{F8060350-53E6-44C0-843C-C355C7668612}" srcOrd="0" destOrd="0" presId="urn:microsoft.com/office/officeart/2005/8/layout/vList2"/>
    <dgm:cxn modelId="{25DBC195-42B2-4901-802C-1F8465816853}" type="presParOf" srcId="{7F25032A-E30C-48B7-99AA-EE10A986D4BF}" destId="{E2C6983D-4965-4C39-8D63-17ACEF08C895}" srcOrd="0" destOrd="0" presId="urn:microsoft.com/office/officeart/2005/8/layout/vList2"/>
    <dgm:cxn modelId="{2FC61BBA-8ED6-40B1-8A53-DC56DD474217}" type="presParOf" srcId="{7F25032A-E30C-48B7-99AA-EE10A986D4BF}" destId="{8455C8D1-1C8D-42AA-888A-2876A0C3FB49}" srcOrd="1" destOrd="0" presId="urn:microsoft.com/office/officeart/2005/8/layout/vList2"/>
    <dgm:cxn modelId="{8CF99670-436F-4AAA-8DDF-31257029E8B4}" type="presParOf" srcId="{7F25032A-E30C-48B7-99AA-EE10A986D4BF}" destId="{F8060350-53E6-44C0-843C-C355C7668612}" srcOrd="2" destOrd="0" presId="urn:microsoft.com/office/officeart/2005/8/layout/vList2"/>
    <dgm:cxn modelId="{64EBFACF-6FEF-4316-BB0E-B4BFD4D00692}" type="presParOf" srcId="{7F25032A-E30C-48B7-99AA-EE10A986D4BF}" destId="{A1675C78-9DCC-4A60-88FE-84925540B2E8}" srcOrd="3" destOrd="0" presId="urn:microsoft.com/office/officeart/2005/8/layout/vList2"/>
    <dgm:cxn modelId="{7F52DB8D-476A-4B22-AF76-BB81CF49DEBB}" type="presParOf" srcId="{7F25032A-E30C-48B7-99AA-EE10A986D4BF}" destId="{96A2735F-EB5E-4B26-9F17-BC4A202A70C6}" srcOrd="4" destOrd="0" presId="urn:microsoft.com/office/officeart/2005/8/layout/vList2"/>
    <dgm:cxn modelId="{7321C09A-5D17-4A27-8019-D47C7551E63C}" type="presParOf" srcId="{7F25032A-E30C-48B7-99AA-EE10A986D4BF}" destId="{28AA59F0-F8BE-42DF-8C74-41BBF0CA40EE}" srcOrd="5" destOrd="0" presId="urn:microsoft.com/office/officeart/2005/8/layout/vList2"/>
    <dgm:cxn modelId="{6B6EE2EF-A266-4246-86AF-D9A3A6B12338}" type="presParOf" srcId="{7F25032A-E30C-48B7-99AA-EE10A986D4BF}" destId="{817413F4-FE4F-4197-9181-892F19984ADE}" srcOrd="6" destOrd="0" presId="urn:microsoft.com/office/officeart/2005/8/layout/vList2"/>
    <dgm:cxn modelId="{F32970CD-74D5-48CA-BA37-50D566C91604}" type="presParOf" srcId="{7F25032A-E30C-48B7-99AA-EE10A986D4BF}" destId="{D637C8D6-9CAC-4E3E-A925-8FDDDA38C9EA}" srcOrd="7" destOrd="0" presId="urn:microsoft.com/office/officeart/2005/8/layout/vList2"/>
    <dgm:cxn modelId="{DB53BC46-A705-4B8A-8DCD-4586B821006C}" type="presParOf" srcId="{7F25032A-E30C-48B7-99AA-EE10A986D4BF}" destId="{C39106E2-7CB0-4D3C-AE3C-0D3EDD2576E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9BEC0DD-2DFC-4E71-B6E0-3A79DC562E5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0C8576D8-D6EF-4E05-9D95-7F86E8184369}">
      <dgm:prSet/>
      <dgm:spPr/>
      <dgm:t>
        <a:bodyPr/>
        <a:lstStyle/>
        <a:p>
          <a:r>
            <a:rPr lang="es-ES" b="0" i="0" baseline="0" dirty="0">
              <a:solidFill>
                <a:schemeClr val="tx1"/>
              </a:solidFill>
            </a:rPr>
            <a:t>Sentido finalista de la información retributiva o su ausencia</a:t>
          </a:r>
          <a:endParaRPr lang="es-ES" baseline="0" dirty="0">
            <a:solidFill>
              <a:schemeClr val="tx1"/>
            </a:solidFill>
          </a:endParaRPr>
        </a:p>
      </dgm:t>
    </dgm:pt>
    <dgm:pt modelId="{5B21CF43-79FD-48C1-9E58-2016E57A53D2}" type="parTrans" cxnId="{D4F9A464-97F2-48BE-BC13-33E23C34E156}">
      <dgm:prSet/>
      <dgm:spPr/>
      <dgm:t>
        <a:bodyPr/>
        <a:lstStyle/>
        <a:p>
          <a:endParaRPr lang="es-ES"/>
        </a:p>
      </dgm:t>
    </dgm:pt>
    <dgm:pt modelId="{3C38C6EA-F3FC-4E32-8330-7D0C17CB29D9}" type="sibTrans" cxnId="{D4F9A464-97F2-48BE-BC13-33E23C34E156}">
      <dgm:prSet/>
      <dgm:spPr/>
      <dgm:t>
        <a:bodyPr/>
        <a:lstStyle/>
        <a:p>
          <a:endParaRPr lang="es-ES"/>
        </a:p>
      </dgm:t>
    </dgm:pt>
    <dgm:pt modelId="{AAEB8C30-C56F-494C-AC96-A30B90A2E757}">
      <dgm:prSet/>
      <dgm:spPr/>
      <dgm:t>
        <a:bodyPr/>
        <a:lstStyle/>
        <a:p>
          <a:r>
            <a:rPr lang="es-ES" b="0" i="0" dirty="0"/>
            <a:t>Ejercicio de </a:t>
          </a:r>
          <a:r>
            <a:rPr lang="es-ES" b="1" i="0" u="sng" dirty="0"/>
            <a:t>acciones administrativas y judiciales </a:t>
          </a:r>
          <a:r>
            <a:rPr lang="es-ES" b="0" i="0" dirty="0"/>
            <a:t>oportunas (LISOS y LRJS)</a:t>
          </a:r>
          <a:endParaRPr lang="es-ES" dirty="0"/>
        </a:p>
      </dgm:t>
    </dgm:pt>
    <dgm:pt modelId="{55FD0258-AEEA-4B99-BDEF-8EE8D08EED30}" type="parTrans" cxnId="{5C259E70-384E-43AC-AB79-C7BA61E4DAC9}">
      <dgm:prSet/>
      <dgm:spPr/>
      <dgm:t>
        <a:bodyPr/>
        <a:lstStyle/>
        <a:p>
          <a:endParaRPr lang="es-ES"/>
        </a:p>
      </dgm:t>
    </dgm:pt>
    <dgm:pt modelId="{1D4F1C2C-D557-4431-803D-638855264CF0}" type="sibTrans" cxnId="{5C259E70-384E-43AC-AB79-C7BA61E4DAC9}">
      <dgm:prSet/>
      <dgm:spPr/>
      <dgm:t>
        <a:bodyPr/>
        <a:lstStyle/>
        <a:p>
          <a:endParaRPr lang="es-ES"/>
        </a:p>
      </dgm:t>
    </dgm:pt>
    <dgm:pt modelId="{3B535B9A-62E1-426B-A129-E029E0051DA7}" type="pres">
      <dgm:prSet presAssocID="{99BEC0DD-2DFC-4E71-B6E0-3A79DC562E59}" presName="compositeShape" presStyleCnt="0">
        <dgm:presLayoutVars>
          <dgm:chMax val="7"/>
          <dgm:dir/>
          <dgm:resizeHandles val="exact"/>
        </dgm:presLayoutVars>
      </dgm:prSet>
      <dgm:spPr/>
    </dgm:pt>
    <dgm:pt modelId="{737302D9-6F23-4562-BDF6-4102624DEAD6}" type="pres">
      <dgm:prSet presAssocID="{0C8576D8-D6EF-4E05-9D95-7F86E8184369}" presName="circ1" presStyleLbl="vennNode1" presStyleIdx="0" presStyleCnt="2"/>
      <dgm:spPr/>
    </dgm:pt>
    <dgm:pt modelId="{A9E89DAA-E450-425B-9E04-C90F18CB9BE9}" type="pres">
      <dgm:prSet presAssocID="{0C8576D8-D6EF-4E05-9D95-7F86E8184369}" presName="circ1Tx" presStyleLbl="revTx" presStyleIdx="0" presStyleCnt="0">
        <dgm:presLayoutVars>
          <dgm:chMax val="0"/>
          <dgm:chPref val="0"/>
          <dgm:bulletEnabled val="1"/>
        </dgm:presLayoutVars>
      </dgm:prSet>
      <dgm:spPr/>
    </dgm:pt>
    <dgm:pt modelId="{C4190331-67E5-45C1-871D-26CF514A1EDD}" type="pres">
      <dgm:prSet presAssocID="{AAEB8C30-C56F-494C-AC96-A30B90A2E757}" presName="circ2" presStyleLbl="vennNode1" presStyleIdx="1" presStyleCnt="2"/>
      <dgm:spPr/>
    </dgm:pt>
    <dgm:pt modelId="{40AF20A2-36AB-4701-8E7D-D18B582B92D3}" type="pres">
      <dgm:prSet presAssocID="{AAEB8C30-C56F-494C-AC96-A30B90A2E757}" presName="circ2Tx" presStyleLbl="revTx" presStyleIdx="0" presStyleCnt="0">
        <dgm:presLayoutVars>
          <dgm:chMax val="0"/>
          <dgm:chPref val="0"/>
          <dgm:bulletEnabled val="1"/>
        </dgm:presLayoutVars>
      </dgm:prSet>
      <dgm:spPr/>
    </dgm:pt>
  </dgm:ptLst>
  <dgm:cxnLst>
    <dgm:cxn modelId="{79917D39-9FBA-49E8-B7EC-7EB768FE3A7A}" type="presOf" srcId="{0C8576D8-D6EF-4E05-9D95-7F86E8184369}" destId="{A9E89DAA-E450-425B-9E04-C90F18CB9BE9}" srcOrd="1" destOrd="0" presId="urn:microsoft.com/office/officeart/2005/8/layout/venn1"/>
    <dgm:cxn modelId="{79F9BB63-BFB1-404F-B640-7A88A0EA6714}" type="presOf" srcId="{AAEB8C30-C56F-494C-AC96-A30B90A2E757}" destId="{40AF20A2-36AB-4701-8E7D-D18B582B92D3}" srcOrd="1" destOrd="0" presId="urn:microsoft.com/office/officeart/2005/8/layout/venn1"/>
    <dgm:cxn modelId="{D4F9A464-97F2-48BE-BC13-33E23C34E156}" srcId="{99BEC0DD-2DFC-4E71-B6E0-3A79DC562E59}" destId="{0C8576D8-D6EF-4E05-9D95-7F86E8184369}" srcOrd="0" destOrd="0" parTransId="{5B21CF43-79FD-48C1-9E58-2016E57A53D2}" sibTransId="{3C38C6EA-F3FC-4E32-8330-7D0C17CB29D9}"/>
    <dgm:cxn modelId="{5C259E70-384E-43AC-AB79-C7BA61E4DAC9}" srcId="{99BEC0DD-2DFC-4E71-B6E0-3A79DC562E59}" destId="{AAEB8C30-C56F-494C-AC96-A30B90A2E757}" srcOrd="1" destOrd="0" parTransId="{55FD0258-AEEA-4B99-BDEF-8EE8D08EED30}" sibTransId="{1D4F1C2C-D557-4431-803D-638855264CF0}"/>
    <dgm:cxn modelId="{52B9C273-4ECF-44AA-84BE-890777F54C94}" type="presOf" srcId="{99BEC0DD-2DFC-4E71-B6E0-3A79DC562E59}" destId="{3B535B9A-62E1-426B-A129-E029E0051DA7}" srcOrd="0" destOrd="0" presId="urn:microsoft.com/office/officeart/2005/8/layout/venn1"/>
    <dgm:cxn modelId="{D823ED81-BD96-4BC5-B397-063C69BEC6EC}" type="presOf" srcId="{0C8576D8-D6EF-4E05-9D95-7F86E8184369}" destId="{737302D9-6F23-4562-BDF6-4102624DEAD6}" srcOrd="0" destOrd="0" presId="urn:microsoft.com/office/officeart/2005/8/layout/venn1"/>
    <dgm:cxn modelId="{ADC29AE2-63D5-42D4-8BB8-D9E76E66FECF}" type="presOf" srcId="{AAEB8C30-C56F-494C-AC96-A30B90A2E757}" destId="{C4190331-67E5-45C1-871D-26CF514A1EDD}" srcOrd="0" destOrd="0" presId="urn:microsoft.com/office/officeart/2005/8/layout/venn1"/>
    <dgm:cxn modelId="{73E31A0C-6429-4E21-87A5-0F21B53D58E5}" type="presParOf" srcId="{3B535B9A-62E1-426B-A129-E029E0051DA7}" destId="{737302D9-6F23-4562-BDF6-4102624DEAD6}" srcOrd="0" destOrd="0" presId="urn:microsoft.com/office/officeart/2005/8/layout/venn1"/>
    <dgm:cxn modelId="{8B7852C4-AF1A-439E-A811-834BC672D671}" type="presParOf" srcId="{3B535B9A-62E1-426B-A129-E029E0051DA7}" destId="{A9E89DAA-E450-425B-9E04-C90F18CB9BE9}" srcOrd="1" destOrd="0" presId="urn:microsoft.com/office/officeart/2005/8/layout/venn1"/>
    <dgm:cxn modelId="{C11044EB-E6A2-4961-B582-DF11C6D83CE1}" type="presParOf" srcId="{3B535B9A-62E1-426B-A129-E029E0051DA7}" destId="{C4190331-67E5-45C1-871D-26CF514A1EDD}" srcOrd="2" destOrd="0" presId="urn:microsoft.com/office/officeart/2005/8/layout/venn1"/>
    <dgm:cxn modelId="{FAD16724-73FC-43A6-B4B6-7EDC5E9E6FC9}" type="presParOf" srcId="{3B535B9A-62E1-426B-A129-E029E0051DA7}" destId="{40AF20A2-36AB-4701-8E7D-D18B582B92D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66632498-6E81-4394-89FA-F05AE7D8F0FD}"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s-ES"/>
        </a:p>
      </dgm:t>
    </dgm:pt>
    <dgm:pt modelId="{F6F7CAA6-AFD5-4363-BC1E-F77475087964}">
      <dgm:prSet custT="1"/>
      <dgm:spPr/>
      <dgm:t>
        <a:bodyPr/>
        <a:lstStyle/>
        <a:p>
          <a:r>
            <a:rPr lang="es-ES" sz="1800" b="0" i="0" dirty="0"/>
            <a:t>¿Qué es?</a:t>
          </a:r>
          <a:endParaRPr lang="es-ES" sz="1800" dirty="0"/>
        </a:p>
      </dgm:t>
    </dgm:pt>
    <dgm:pt modelId="{5C617042-1014-4306-8789-351F4BCDB5C7}" type="parTrans" cxnId="{4BD4E601-C905-49DF-A0E0-6D143BFD0F25}">
      <dgm:prSet/>
      <dgm:spPr/>
      <dgm:t>
        <a:bodyPr/>
        <a:lstStyle/>
        <a:p>
          <a:endParaRPr lang="es-ES"/>
        </a:p>
      </dgm:t>
    </dgm:pt>
    <dgm:pt modelId="{6DFBB105-549F-4DB2-A0F5-21059A5F47C7}" type="sibTrans" cxnId="{4BD4E601-C905-49DF-A0E0-6D143BFD0F25}">
      <dgm:prSet/>
      <dgm:spPr/>
      <dgm:t>
        <a:bodyPr/>
        <a:lstStyle/>
        <a:p>
          <a:endParaRPr lang="es-ES"/>
        </a:p>
      </dgm:t>
    </dgm:pt>
    <dgm:pt modelId="{CD0E082A-77DB-4326-A0FF-22468CE32A11}">
      <dgm:prSet custT="1"/>
      <dgm:spPr/>
      <dgm:t>
        <a:bodyPr/>
        <a:lstStyle/>
        <a:p>
          <a:r>
            <a:rPr lang="es-ES" sz="1800" b="0" i="0" dirty="0"/>
            <a:t>Sistema de recogida de información que permite comprobar el sistema retributivo de la empresa de manera completa </a:t>
          </a:r>
          <a:endParaRPr lang="es-ES" sz="1800" dirty="0"/>
        </a:p>
      </dgm:t>
    </dgm:pt>
    <dgm:pt modelId="{68EA24D1-831D-4E43-9632-DF8660872F68}" type="parTrans" cxnId="{AA1B9B1D-0D83-4719-A725-0B9FE63A6198}">
      <dgm:prSet/>
      <dgm:spPr/>
      <dgm:t>
        <a:bodyPr/>
        <a:lstStyle/>
        <a:p>
          <a:endParaRPr lang="es-ES"/>
        </a:p>
      </dgm:t>
    </dgm:pt>
    <dgm:pt modelId="{F1889C83-1924-4E76-BE73-379C6B9E0AB8}" type="sibTrans" cxnId="{AA1B9B1D-0D83-4719-A725-0B9FE63A6198}">
      <dgm:prSet/>
      <dgm:spPr/>
      <dgm:t>
        <a:bodyPr/>
        <a:lstStyle/>
        <a:p>
          <a:endParaRPr lang="es-ES"/>
        </a:p>
      </dgm:t>
    </dgm:pt>
    <dgm:pt modelId="{07236EAD-35A0-41E7-B982-7E17E58471C0}">
      <dgm:prSet custT="1"/>
      <dgm:spPr/>
      <dgm:t>
        <a:bodyPr/>
        <a:lstStyle/>
        <a:p>
          <a:r>
            <a:rPr lang="es-ES" sz="1800" b="0" i="0" dirty="0"/>
            <a:t>¿Qué finalidad tiene?</a:t>
          </a:r>
          <a:endParaRPr lang="es-ES" sz="1800" dirty="0"/>
        </a:p>
      </dgm:t>
    </dgm:pt>
    <dgm:pt modelId="{F51272A6-928E-43AE-BFB5-E6D6086F23F2}" type="parTrans" cxnId="{A1DADF13-6DE1-4F8E-89D4-BAAE959D4D0A}">
      <dgm:prSet/>
      <dgm:spPr/>
      <dgm:t>
        <a:bodyPr/>
        <a:lstStyle/>
        <a:p>
          <a:endParaRPr lang="es-ES"/>
        </a:p>
      </dgm:t>
    </dgm:pt>
    <dgm:pt modelId="{574BFB47-32AE-4E37-A891-717544E84936}" type="sibTrans" cxnId="{A1DADF13-6DE1-4F8E-89D4-BAAE959D4D0A}">
      <dgm:prSet/>
      <dgm:spPr/>
      <dgm:t>
        <a:bodyPr/>
        <a:lstStyle/>
        <a:p>
          <a:endParaRPr lang="es-ES"/>
        </a:p>
      </dgm:t>
    </dgm:pt>
    <dgm:pt modelId="{1A4B89FE-CCFE-4D04-901C-CD070804B9A0}">
      <dgm:prSet custT="1"/>
      <dgm:spPr/>
      <dgm:t>
        <a:bodyPr/>
        <a:lstStyle/>
        <a:p>
          <a:r>
            <a:rPr lang="es-ES" sz="1800" b="0" i="0" dirty="0"/>
            <a:t>Comprobar si existen diferencias retributivas discriminatorias entre mujeres y hombres</a:t>
          </a:r>
          <a:endParaRPr lang="es-ES" sz="1800" dirty="0"/>
        </a:p>
      </dgm:t>
    </dgm:pt>
    <dgm:pt modelId="{AD531DA4-549D-4628-8528-8AA99F5BA4BF}" type="parTrans" cxnId="{E00BE33A-5C88-4903-8711-88F18F169147}">
      <dgm:prSet/>
      <dgm:spPr/>
      <dgm:t>
        <a:bodyPr/>
        <a:lstStyle/>
        <a:p>
          <a:endParaRPr lang="es-ES"/>
        </a:p>
      </dgm:t>
    </dgm:pt>
    <dgm:pt modelId="{82FB05A2-54CC-4525-A011-A65977B43521}" type="sibTrans" cxnId="{E00BE33A-5C88-4903-8711-88F18F169147}">
      <dgm:prSet/>
      <dgm:spPr/>
      <dgm:t>
        <a:bodyPr/>
        <a:lstStyle/>
        <a:p>
          <a:endParaRPr lang="es-ES"/>
        </a:p>
      </dgm:t>
    </dgm:pt>
    <dgm:pt modelId="{455AD771-04F5-4979-87DE-F80767DF649E}">
      <dgm:prSet custT="1"/>
      <dgm:spPr/>
      <dgm:t>
        <a:bodyPr/>
        <a:lstStyle/>
        <a:p>
          <a:r>
            <a:rPr lang="es-ES" sz="1800" b="0" i="0" dirty="0"/>
            <a:t>Poder definir las necesidades para evitar, corregir y prevenir obstáculos y dificultades para la igualdad</a:t>
          </a:r>
          <a:endParaRPr lang="es-ES" sz="1800" dirty="0"/>
        </a:p>
      </dgm:t>
    </dgm:pt>
    <dgm:pt modelId="{13E33B59-2EA7-4B58-9464-F2B3AA418198}" type="parTrans" cxnId="{D3F44893-D86F-4E42-8F1E-840FDFC23155}">
      <dgm:prSet/>
      <dgm:spPr/>
      <dgm:t>
        <a:bodyPr/>
        <a:lstStyle/>
        <a:p>
          <a:endParaRPr lang="es-ES"/>
        </a:p>
      </dgm:t>
    </dgm:pt>
    <dgm:pt modelId="{922FF750-931D-4215-8529-86C3BD1CEE14}" type="sibTrans" cxnId="{D3F44893-D86F-4E42-8F1E-840FDFC23155}">
      <dgm:prSet/>
      <dgm:spPr/>
      <dgm:t>
        <a:bodyPr/>
        <a:lstStyle/>
        <a:p>
          <a:endParaRPr lang="es-ES"/>
        </a:p>
      </dgm:t>
    </dgm:pt>
    <dgm:pt modelId="{753E5D06-5E24-4358-BF3C-442A22AF860D}">
      <dgm:prSet custT="1"/>
      <dgm:spPr/>
      <dgm:t>
        <a:bodyPr/>
        <a:lstStyle/>
        <a:p>
          <a:r>
            <a:rPr lang="es-ES" sz="1800" b="0" i="0" dirty="0"/>
            <a:t>Asegurar la transparencia</a:t>
          </a:r>
          <a:endParaRPr lang="es-ES" sz="1800" dirty="0"/>
        </a:p>
      </dgm:t>
    </dgm:pt>
    <dgm:pt modelId="{C17F78B1-42F7-4BDA-9673-1DA2E97C30F1}" type="parTrans" cxnId="{613D5A4B-1079-4EF1-9388-3A9E21DE97D5}">
      <dgm:prSet/>
      <dgm:spPr/>
      <dgm:t>
        <a:bodyPr/>
        <a:lstStyle/>
        <a:p>
          <a:endParaRPr lang="es-ES"/>
        </a:p>
      </dgm:t>
    </dgm:pt>
    <dgm:pt modelId="{7420CEEF-A831-4828-80B6-80C2932761BE}" type="sibTrans" cxnId="{613D5A4B-1079-4EF1-9388-3A9E21DE97D5}">
      <dgm:prSet/>
      <dgm:spPr/>
      <dgm:t>
        <a:bodyPr/>
        <a:lstStyle/>
        <a:p>
          <a:endParaRPr lang="es-ES"/>
        </a:p>
      </dgm:t>
    </dgm:pt>
    <dgm:pt modelId="{1B9490CB-5D96-4C3B-9A42-9E6E9628D448}">
      <dgm:prSet custT="1"/>
      <dgm:spPr/>
      <dgm:t>
        <a:bodyPr/>
        <a:lstStyle/>
        <a:p>
          <a:r>
            <a:rPr lang="es-ES" sz="1800" b="0" i="0" dirty="0"/>
            <a:t>¿Quiénes deben adoptarlas?</a:t>
          </a:r>
          <a:endParaRPr lang="es-ES" sz="1800" dirty="0"/>
        </a:p>
      </dgm:t>
    </dgm:pt>
    <dgm:pt modelId="{3E8B4657-A061-4B2F-95BE-653E0E224844}" type="parTrans" cxnId="{339F2958-E42E-460D-B77A-916F6AABC153}">
      <dgm:prSet/>
      <dgm:spPr/>
      <dgm:t>
        <a:bodyPr/>
        <a:lstStyle/>
        <a:p>
          <a:endParaRPr lang="es-ES"/>
        </a:p>
      </dgm:t>
    </dgm:pt>
    <dgm:pt modelId="{1F134EA5-A413-4666-9C16-C7BA3F20731B}" type="sibTrans" cxnId="{339F2958-E42E-460D-B77A-916F6AABC153}">
      <dgm:prSet/>
      <dgm:spPr/>
      <dgm:t>
        <a:bodyPr/>
        <a:lstStyle/>
        <a:p>
          <a:endParaRPr lang="es-ES"/>
        </a:p>
      </dgm:t>
    </dgm:pt>
    <dgm:pt modelId="{76754A91-A3A8-463B-ACDE-0D950FD261F3}">
      <dgm:prSet custT="1"/>
      <dgm:spPr/>
      <dgm:t>
        <a:bodyPr/>
        <a:lstStyle/>
        <a:p>
          <a:r>
            <a:rPr lang="es-ES" sz="1800" b="0" i="0" dirty="0"/>
            <a:t>Las empresas que elaboren un PI</a:t>
          </a:r>
          <a:endParaRPr lang="es-ES" sz="1800" dirty="0"/>
        </a:p>
      </dgm:t>
    </dgm:pt>
    <dgm:pt modelId="{73AED220-BDC3-46E7-82F4-5049B1AEE5A9}" type="parTrans" cxnId="{BAD13BD5-7C4A-4815-9F22-5FE9AF209347}">
      <dgm:prSet/>
      <dgm:spPr/>
      <dgm:t>
        <a:bodyPr/>
        <a:lstStyle/>
        <a:p>
          <a:endParaRPr lang="es-ES"/>
        </a:p>
      </dgm:t>
    </dgm:pt>
    <dgm:pt modelId="{454679AD-BD67-4897-818A-AE6434AACDB1}" type="sibTrans" cxnId="{BAD13BD5-7C4A-4815-9F22-5FE9AF209347}">
      <dgm:prSet/>
      <dgm:spPr/>
      <dgm:t>
        <a:bodyPr/>
        <a:lstStyle/>
        <a:p>
          <a:endParaRPr lang="es-ES"/>
        </a:p>
      </dgm:t>
    </dgm:pt>
    <dgm:pt modelId="{42532F3D-FF9D-4E57-8498-F661099C76EA}" type="pres">
      <dgm:prSet presAssocID="{66632498-6E81-4394-89FA-F05AE7D8F0FD}" presName="Name0" presStyleCnt="0">
        <dgm:presLayoutVars>
          <dgm:dir/>
          <dgm:animLvl val="lvl"/>
          <dgm:resizeHandles/>
        </dgm:presLayoutVars>
      </dgm:prSet>
      <dgm:spPr/>
    </dgm:pt>
    <dgm:pt modelId="{2FB4673C-FEC9-4B8A-979D-1821179B6EFA}" type="pres">
      <dgm:prSet presAssocID="{F6F7CAA6-AFD5-4363-BC1E-F77475087964}" presName="linNode" presStyleCnt="0"/>
      <dgm:spPr/>
    </dgm:pt>
    <dgm:pt modelId="{84415B09-72D7-4F41-848A-1D4F9D1F79B3}" type="pres">
      <dgm:prSet presAssocID="{F6F7CAA6-AFD5-4363-BC1E-F77475087964}" presName="parentShp" presStyleLbl="node1" presStyleIdx="0" presStyleCnt="3" custScaleX="71981">
        <dgm:presLayoutVars>
          <dgm:bulletEnabled val="1"/>
        </dgm:presLayoutVars>
      </dgm:prSet>
      <dgm:spPr/>
    </dgm:pt>
    <dgm:pt modelId="{B5948674-2425-4AD4-ADAF-2CADE644E397}" type="pres">
      <dgm:prSet presAssocID="{F6F7CAA6-AFD5-4363-BC1E-F77475087964}" presName="childShp" presStyleLbl="bgAccFollowNode1" presStyleIdx="0" presStyleCnt="3" custScaleX="104557" custScaleY="75026">
        <dgm:presLayoutVars>
          <dgm:bulletEnabled val="1"/>
        </dgm:presLayoutVars>
      </dgm:prSet>
      <dgm:spPr/>
    </dgm:pt>
    <dgm:pt modelId="{29DF3FF4-2B78-40DD-BFF9-D268B00F3A6C}" type="pres">
      <dgm:prSet presAssocID="{6DFBB105-549F-4DB2-A0F5-21059A5F47C7}" presName="spacing" presStyleCnt="0"/>
      <dgm:spPr/>
    </dgm:pt>
    <dgm:pt modelId="{8079F508-6D1B-4BD2-8987-322CC0524B2F}" type="pres">
      <dgm:prSet presAssocID="{07236EAD-35A0-41E7-B982-7E17E58471C0}" presName="linNode" presStyleCnt="0"/>
      <dgm:spPr/>
    </dgm:pt>
    <dgm:pt modelId="{39DA7019-F825-4006-8CA4-C63A3C96C64E}" type="pres">
      <dgm:prSet presAssocID="{07236EAD-35A0-41E7-B982-7E17E58471C0}" presName="parentShp" presStyleLbl="node1" presStyleIdx="1" presStyleCnt="3" custScaleX="75759" custLinFactNeighborX="643" custLinFactNeighborY="1836">
        <dgm:presLayoutVars>
          <dgm:bulletEnabled val="1"/>
        </dgm:presLayoutVars>
      </dgm:prSet>
      <dgm:spPr/>
    </dgm:pt>
    <dgm:pt modelId="{71DB4DBC-2918-4069-8B47-F930F0CACFF6}" type="pres">
      <dgm:prSet presAssocID="{07236EAD-35A0-41E7-B982-7E17E58471C0}" presName="childShp" presStyleLbl="bgAccFollowNode1" presStyleIdx="1" presStyleCnt="3" custScaleX="106471" custScaleY="159694">
        <dgm:presLayoutVars>
          <dgm:bulletEnabled val="1"/>
        </dgm:presLayoutVars>
      </dgm:prSet>
      <dgm:spPr/>
    </dgm:pt>
    <dgm:pt modelId="{D54B0D0B-DF40-43FA-8834-E3A69BD5A178}" type="pres">
      <dgm:prSet presAssocID="{574BFB47-32AE-4E37-A891-717544E84936}" presName="spacing" presStyleCnt="0"/>
      <dgm:spPr/>
    </dgm:pt>
    <dgm:pt modelId="{A9428BCD-09A2-42F3-B36E-184B0AB2DD8E}" type="pres">
      <dgm:prSet presAssocID="{1B9490CB-5D96-4C3B-9A42-9E6E9628D448}" presName="linNode" presStyleCnt="0"/>
      <dgm:spPr/>
    </dgm:pt>
    <dgm:pt modelId="{A6E24451-2352-492A-ABD0-265E5E93829B}" type="pres">
      <dgm:prSet presAssocID="{1B9490CB-5D96-4C3B-9A42-9E6E9628D448}" presName="parentShp" presStyleLbl="node1" presStyleIdx="2" presStyleCnt="3" custScaleX="73907" custScaleY="58398">
        <dgm:presLayoutVars>
          <dgm:bulletEnabled val="1"/>
        </dgm:presLayoutVars>
      </dgm:prSet>
      <dgm:spPr/>
    </dgm:pt>
    <dgm:pt modelId="{8259A3E0-347A-4E57-85F3-3BF28DC5F570}" type="pres">
      <dgm:prSet presAssocID="{1B9490CB-5D96-4C3B-9A42-9E6E9628D448}" presName="childShp" presStyleLbl="bgAccFollowNode1" presStyleIdx="2" presStyleCnt="3" custScaleY="43732">
        <dgm:presLayoutVars>
          <dgm:bulletEnabled val="1"/>
        </dgm:presLayoutVars>
      </dgm:prSet>
      <dgm:spPr/>
    </dgm:pt>
  </dgm:ptLst>
  <dgm:cxnLst>
    <dgm:cxn modelId="{4BD4E601-C905-49DF-A0E0-6D143BFD0F25}" srcId="{66632498-6E81-4394-89FA-F05AE7D8F0FD}" destId="{F6F7CAA6-AFD5-4363-BC1E-F77475087964}" srcOrd="0" destOrd="0" parTransId="{5C617042-1014-4306-8789-351F4BCDB5C7}" sibTransId="{6DFBB105-549F-4DB2-A0F5-21059A5F47C7}"/>
    <dgm:cxn modelId="{E45AF60C-5D84-4A63-8DB2-D3015F1CA79D}" type="presOf" srcId="{F6F7CAA6-AFD5-4363-BC1E-F77475087964}" destId="{84415B09-72D7-4F41-848A-1D4F9D1F79B3}" srcOrd="0" destOrd="0" presId="urn:microsoft.com/office/officeart/2005/8/layout/vList6"/>
    <dgm:cxn modelId="{A1DADF13-6DE1-4F8E-89D4-BAAE959D4D0A}" srcId="{66632498-6E81-4394-89FA-F05AE7D8F0FD}" destId="{07236EAD-35A0-41E7-B982-7E17E58471C0}" srcOrd="1" destOrd="0" parTransId="{F51272A6-928E-43AE-BFB5-E6D6086F23F2}" sibTransId="{574BFB47-32AE-4E37-A891-717544E84936}"/>
    <dgm:cxn modelId="{AA1B9B1D-0D83-4719-A725-0B9FE63A6198}" srcId="{F6F7CAA6-AFD5-4363-BC1E-F77475087964}" destId="{CD0E082A-77DB-4326-A0FF-22468CE32A11}" srcOrd="0" destOrd="0" parTransId="{68EA24D1-831D-4E43-9632-DF8660872F68}" sibTransId="{F1889C83-1924-4E76-BE73-379C6B9E0AB8}"/>
    <dgm:cxn modelId="{60F5EB22-0EE1-45F3-AFBA-9D867B568570}" type="presOf" srcId="{1A4B89FE-CCFE-4D04-901C-CD070804B9A0}" destId="{71DB4DBC-2918-4069-8B47-F930F0CACFF6}" srcOrd="0" destOrd="0" presId="urn:microsoft.com/office/officeart/2005/8/layout/vList6"/>
    <dgm:cxn modelId="{E00BE33A-5C88-4903-8711-88F18F169147}" srcId="{07236EAD-35A0-41E7-B982-7E17E58471C0}" destId="{1A4B89FE-CCFE-4D04-901C-CD070804B9A0}" srcOrd="0" destOrd="0" parTransId="{AD531DA4-549D-4628-8528-8AA99F5BA4BF}" sibTransId="{82FB05A2-54CC-4525-A011-A65977B43521}"/>
    <dgm:cxn modelId="{2154E13B-7F0B-491A-86B4-1503E2FB70B2}" type="presOf" srcId="{455AD771-04F5-4979-87DE-F80767DF649E}" destId="{71DB4DBC-2918-4069-8B47-F930F0CACFF6}" srcOrd="0" destOrd="1" presId="urn:microsoft.com/office/officeart/2005/8/layout/vList6"/>
    <dgm:cxn modelId="{613D5A4B-1079-4EF1-9388-3A9E21DE97D5}" srcId="{07236EAD-35A0-41E7-B982-7E17E58471C0}" destId="{753E5D06-5E24-4358-BF3C-442A22AF860D}" srcOrd="2" destOrd="0" parTransId="{C17F78B1-42F7-4BDA-9673-1DA2E97C30F1}" sibTransId="{7420CEEF-A831-4828-80B6-80C2932761BE}"/>
    <dgm:cxn modelId="{339F2958-E42E-460D-B77A-916F6AABC153}" srcId="{66632498-6E81-4394-89FA-F05AE7D8F0FD}" destId="{1B9490CB-5D96-4C3B-9A42-9E6E9628D448}" srcOrd="2" destOrd="0" parTransId="{3E8B4657-A061-4B2F-95BE-653E0E224844}" sibTransId="{1F134EA5-A413-4666-9C16-C7BA3F20731B}"/>
    <dgm:cxn modelId="{69267179-BC23-464C-B4A4-15430238B834}" type="presOf" srcId="{753E5D06-5E24-4358-BF3C-442A22AF860D}" destId="{71DB4DBC-2918-4069-8B47-F930F0CACFF6}" srcOrd="0" destOrd="2" presId="urn:microsoft.com/office/officeart/2005/8/layout/vList6"/>
    <dgm:cxn modelId="{CB542489-DF49-4244-B321-8012CD2BEFFB}" type="presOf" srcId="{66632498-6E81-4394-89FA-F05AE7D8F0FD}" destId="{42532F3D-FF9D-4E57-8498-F661099C76EA}" srcOrd="0" destOrd="0" presId="urn:microsoft.com/office/officeart/2005/8/layout/vList6"/>
    <dgm:cxn modelId="{D3F44893-D86F-4E42-8F1E-840FDFC23155}" srcId="{07236EAD-35A0-41E7-B982-7E17E58471C0}" destId="{455AD771-04F5-4979-87DE-F80767DF649E}" srcOrd="1" destOrd="0" parTransId="{13E33B59-2EA7-4B58-9464-F2B3AA418198}" sibTransId="{922FF750-931D-4215-8529-86C3BD1CEE14}"/>
    <dgm:cxn modelId="{58D91CA9-5CB2-49AB-8514-4D2580865EDC}" type="presOf" srcId="{07236EAD-35A0-41E7-B982-7E17E58471C0}" destId="{39DA7019-F825-4006-8CA4-C63A3C96C64E}" srcOrd="0" destOrd="0" presId="urn:microsoft.com/office/officeart/2005/8/layout/vList6"/>
    <dgm:cxn modelId="{BAD13BD5-7C4A-4815-9F22-5FE9AF209347}" srcId="{1B9490CB-5D96-4C3B-9A42-9E6E9628D448}" destId="{76754A91-A3A8-463B-ACDE-0D950FD261F3}" srcOrd="0" destOrd="0" parTransId="{73AED220-BDC3-46E7-82F4-5049B1AEE5A9}" sibTransId="{454679AD-BD67-4897-818A-AE6434AACDB1}"/>
    <dgm:cxn modelId="{7DB8C4E9-926F-41D7-9D3E-E7662C3748D6}" type="presOf" srcId="{CD0E082A-77DB-4326-A0FF-22468CE32A11}" destId="{B5948674-2425-4AD4-ADAF-2CADE644E397}" srcOrd="0" destOrd="0" presId="urn:microsoft.com/office/officeart/2005/8/layout/vList6"/>
    <dgm:cxn modelId="{C63C74F0-E3DB-4676-B24C-3B978365C313}" type="presOf" srcId="{1B9490CB-5D96-4C3B-9A42-9E6E9628D448}" destId="{A6E24451-2352-492A-ABD0-265E5E93829B}" srcOrd="0" destOrd="0" presId="urn:microsoft.com/office/officeart/2005/8/layout/vList6"/>
    <dgm:cxn modelId="{D2B591FD-A2D9-46E4-971F-68BE118EAAEB}" type="presOf" srcId="{76754A91-A3A8-463B-ACDE-0D950FD261F3}" destId="{8259A3E0-347A-4E57-85F3-3BF28DC5F570}" srcOrd="0" destOrd="0" presId="urn:microsoft.com/office/officeart/2005/8/layout/vList6"/>
    <dgm:cxn modelId="{4A4AC81C-27BA-4E87-AE9E-5AFE394AB217}" type="presParOf" srcId="{42532F3D-FF9D-4E57-8498-F661099C76EA}" destId="{2FB4673C-FEC9-4B8A-979D-1821179B6EFA}" srcOrd="0" destOrd="0" presId="urn:microsoft.com/office/officeart/2005/8/layout/vList6"/>
    <dgm:cxn modelId="{8E96AFBC-EAF7-4395-A3D9-D80C2015540B}" type="presParOf" srcId="{2FB4673C-FEC9-4B8A-979D-1821179B6EFA}" destId="{84415B09-72D7-4F41-848A-1D4F9D1F79B3}" srcOrd="0" destOrd="0" presId="urn:microsoft.com/office/officeart/2005/8/layout/vList6"/>
    <dgm:cxn modelId="{6754B1ED-923A-445C-B056-20303FBF5ABE}" type="presParOf" srcId="{2FB4673C-FEC9-4B8A-979D-1821179B6EFA}" destId="{B5948674-2425-4AD4-ADAF-2CADE644E397}" srcOrd="1" destOrd="0" presId="urn:microsoft.com/office/officeart/2005/8/layout/vList6"/>
    <dgm:cxn modelId="{FD8DD5B7-C07B-445B-BFEE-77514DB5BDFF}" type="presParOf" srcId="{42532F3D-FF9D-4E57-8498-F661099C76EA}" destId="{29DF3FF4-2B78-40DD-BFF9-D268B00F3A6C}" srcOrd="1" destOrd="0" presId="urn:microsoft.com/office/officeart/2005/8/layout/vList6"/>
    <dgm:cxn modelId="{994008B4-FA84-4CCF-83C5-231FF31CA023}" type="presParOf" srcId="{42532F3D-FF9D-4E57-8498-F661099C76EA}" destId="{8079F508-6D1B-4BD2-8987-322CC0524B2F}" srcOrd="2" destOrd="0" presId="urn:microsoft.com/office/officeart/2005/8/layout/vList6"/>
    <dgm:cxn modelId="{587C5BA8-6C57-417B-A376-2E78E2053FC8}" type="presParOf" srcId="{8079F508-6D1B-4BD2-8987-322CC0524B2F}" destId="{39DA7019-F825-4006-8CA4-C63A3C96C64E}" srcOrd="0" destOrd="0" presId="urn:microsoft.com/office/officeart/2005/8/layout/vList6"/>
    <dgm:cxn modelId="{8C3622A4-F716-4778-A9BB-DCC02D8BA277}" type="presParOf" srcId="{8079F508-6D1B-4BD2-8987-322CC0524B2F}" destId="{71DB4DBC-2918-4069-8B47-F930F0CACFF6}" srcOrd="1" destOrd="0" presId="urn:microsoft.com/office/officeart/2005/8/layout/vList6"/>
    <dgm:cxn modelId="{CAB0B2B0-BC31-4AE1-8999-5ECCDBD255C5}" type="presParOf" srcId="{42532F3D-FF9D-4E57-8498-F661099C76EA}" destId="{D54B0D0B-DF40-43FA-8834-E3A69BD5A178}" srcOrd="3" destOrd="0" presId="urn:microsoft.com/office/officeart/2005/8/layout/vList6"/>
    <dgm:cxn modelId="{8E120291-8B3D-43A6-9AEC-99B704F9D591}" type="presParOf" srcId="{42532F3D-FF9D-4E57-8498-F661099C76EA}" destId="{A9428BCD-09A2-42F3-B36E-184B0AB2DD8E}" srcOrd="4" destOrd="0" presId="urn:microsoft.com/office/officeart/2005/8/layout/vList6"/>
    <dgm:cxn modelId="{A390C5AE-DBE4-44ED-A7D7-BE1167589CE0}" type="presParOf" srcId="{A9428BCD-09A2-42F3-B36E-184B0AB2DD8E}" destId="{A6E24451-2352-492A-ABD0-265E5E93829B}" srcOrd="0" destOrd="0" presId="urn:microsoft.com/office/officeart/2005/8/layout/vList6"/>
    <dgm:cxn modelId="{B066036B-648F-49C2-B67E-72353E7D3956}" type="presParOf" srcId="{A9428BCD-09A2-42F3-B36E-184B0AB2DD8E}" destId="{8259A3E0-347A-4E57-85F3-3BF28DC5F57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8CEC41BF-3A3C-4636-9394-FA71F5B0A6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D9BBCFF5-F29F-4F7D-A8C5-E4E8CA877DA7}">
      <dgm:prSet custT="1"/>
      <dgm:spPr/>
      <dgm:t>
        <a:bodyPr/>
        <a:lstStyle/>
        <a:p>
          <a:r>
            <a:rPr lang="es-ES" sz="1800" dirty="0">
              <a:solidFill>
                <a:schemeClr val="tx1"/>
              </a:solidFill>
            </a:rPr>
            <a:t>Diagnóstico </a:t>
          </a:r>
        </a:p>
      </dgm:t>
    </dgm:pt>
    <dgm:pt modelId="{72C4E343-D9C3-4335-A5A9-A80F49FA22B8}" type="parTrans" cxnId="{76547BCE-C40B-4047-BA8B-7CD2F57AA954}">
      <dgm:prSet/>
      <dgm:spPr/>
      <dgm:t>
        <a:bodyPr/>
        <a:lstStyle/>
        <a:p>
          <a:endParaRPr lang="es-ES"/>
        </a:p>
      </dgm:t>
    </dgm:pt>
    <dgm:pt modelId="{8B3625A4-7208-4F6E-93DE-075C03FC7787}" type="sibTrans" cxnId="{76547BCE-C40B-4047-BA8B-7CD2F57AA954}">
      <dgm:prSet/>
      <dgm:spPr/>
      <dgm:t>
        <a:bodyPr/>
        <a:lstStyle/>
        <a:p>
          <a:endParaRPr lang="es-ES"/>
        </a:p>
      </dgm:t>
    </dgm:pt>
    <dgm:pt modelId="{2422ADE6-E086-4204-9132-9E02457F57E2}">
      <dgm:prSet custT="1"/>
      <dgm:spPr/>
      <dgm:t>
        <a:bodyPr/>
        <a:lstStyle/>
        <a:p>
          <a:r>
            <a:rPr lang="es-ES" sz="1800" dirty="0"/>
            <a:t>evaluación de los puestos de trabajo</a:t>
          </a:r>
        </a:p>
      </dgm:t>
    </dgm:pt>
    <dgm:pt modelId="{531DF6C3-4390-45FB-9785-CA86D2EAA0BC}" type="parTrans" cxnId="{4CD17A8B-D3F4-4AE0-9A0C-AB20D61771F8}">
      <dgm:prSet/>
      <dgm:spPr/>
      <dgm:t>
        <a:bodyPr/>
        <a:lstStyle/>
        <a:p>
          <a:endParaRPr lang="es-ES"/>
        </a:p>
      </dgm:t>
    </dgm:pt>
    <dgm:pt modelId="{DB56E954-1752-4F28-91B9-6FAED4CDF92E}" type="sibTrans" cxnId="{4CD17A8B-D3F4-4AE0-9A0C-AB20D61771F8}">
      <dgm:prSet/>
      <dgm:spPr/>
      <dgm:t>
        <a:bodyPr/>
        <a:lstStyle/>
        <a:p>
          <a:endParaRPr lang="es-ES"/>
        </a:p>
      </dgm:t>
    </dgm:pt>
    <dgm:pt modelId="{4F6A1F40-E5D7-478C-8C06-908BFD106FEB}">
      <dgm:prSet custT="1"/>
      <dgm:spPr/>
      <dgm:t>
        <a:bodyPr/>
        <a:lstStyle/>
        <a:p>
          <a:r>
            <a:rPr lang="es-ES" sz="1800" dirty="0"/>
            <a:t>sistema de promoción, incluidas las dificultades derivadas de factores como la discrecionalidad empresarial en materia de movilidad</a:t>
          </a:r>
        </a:p>
      </dgm:t>
    </dgm:pt>
    <dgm:pt modelId="{11992CDE-DBFD-4B59-B221-5FFC55F7DB61}" type="parTrans" cxnId="{0595E2B0-EE9B-4F5D-8D1B-6CB395FB718E}">
      <dgm:prSet/>
      <dgm:spPr/>
      <dgm:t>
        <a:bodyPr/>
        <a:lstStyle/>
        <a:p>
          <a:endParaRPr lang="es-ES"/>
        </a:p>
      </dgm:t>
    </dgm:pt>
    <dgm:pt modelId="{89A15905-C36C-4620-A539-3F96A3A5ED10}" type="sibTrans" cxnId="{0595E2B0-EE9B-4F5D-8D1B-6CB395FB718E}">
      <dgm:prSet/>
      <dgm:spPr/>
      <dgm:t>
        <a:bodyPr/>
        <a:lstStyle/>
        <a:p>
          <a:endParaRPr lang="es-ES"/>
        </a:p>
      </dgm:t>
    </dgm:pt>
    <dgm:pt modelId="{FE77A9BF-34D3-4357-BF28-D325115FC0D7}">
      <dgm:prSet custT="1"/>
      <dgm:spPr/>
      <dgm:t>
        <a:bodyPr/>
        <a:lstStyle/>
        <a:p>
          <a:r>
            <a:rPr lang="es-ES" sz="1800" dirty="0"/>
            <a:t>exigencias de disponibilidad no justificadas </a:t>
          </a:r>
        </a:p>
      </dgm:t>
    </dgm:pt>
    <dgm:pt modelId="{94AF1C31-2F17-416C-A21F-7FC97826433D}" type="parTrans" cxnId="{29C049FC-21C4-4AE6-9EA5-AEB983D88980}">
      <dgm:prSet/>
      <dgm:spPr/>
      <dgm:t>
        <a:bodyPr/>
        <a:lstStyle/>
        <a:p>
          <a:endParaRPr lang="es-ES"/>
        </a:p>
      </dgm:t>
    </dgm:pt>
    <dgm:pt modelId="{CF3F4CE7-0A04-42EE-B47D-C5AB46A83352}" type="sibTrans" cxnId="{29C049FC-21C4-4AE6-9EA5-AEB983D88980}">
      <dgm:prSet/>
      <dgm:spPr/>
      <dgm:t>
        <a:bodyPr/>
        <a:lstStyle/>
        <a:p>
          <a:endParaRPr lang="es-ES"/>
        </a:p>
      </dgm:t>
    </dgm:pt>
    <dgm:pt modelId="{4A01F804-5037-4327-93B6-507FCE5746FE}">
      <dgm:prSet custT="1"/>
      <dgm:spPr/>
      <dgm:t>
        <a:bodyPr/>
        <a:lstStyle/>
        <a:p>
          <a:r>
            <a:rPr lang="es-ES" sz="1800" dirty="0"/>
            <a:t>otros factores desencadenantes de la diferencia retributiva</a:t>
          </a:r>
        </a:p>
      </dgm:t>
    </dgm:pt>
    <dgm:pt modelId="{503A6A3D-0191-4AEB-B7B8-4963C704B21D}" type="parTrans" cxnId="{E1F71151-F342-420E-BB41-DC9E1BD40F53}">
      <dgm:prSet/>
      <dgm:spPr/>
      <dgm:t>
        <a:bodyPr/>
        <a:lstStyle/>
        <a:p>
          <a:endParaRPr lang="es-ES"/>
        </a:p>
      </dgm:t>
    </dgm:pt>
    <dgm:pt modelId="{7352FBCE-774B-48ED-9C3B-DF552B2B949D}" type="sibTrans" cxnId="{E1F71151-F342-420E-BB41-DC9E1BD40F53}">
      <dgm:prSet/>
      <dgm:spPr/>
      <dgm:t>
        <a:bodyPr/>
        <a:lstStyle/>
        <a:p>
          <a:endParaRPr lang="es-ES"/>
        </a:p>
      </dgm:t>
    </dgm:pt>
    <dgm:pt modelId="{E6CA696D-DFFB-4DEF-9EFB-F016AA4F9833}">
      <dgm:prSet custT="1"/>
      <dgm:spPr/>
      <dgm:t>
        <a:bodyPr/>
        <a:lstStyle/>
        <a:p>
          <a:r>
            <a:rPr lang="es-ES" sz="1800" dirty="0"/>
            <a:t>deficiencias o desigualdades en el diseño y uso de las medidas de conciliación</a:t>
          </a:r>
        </a:p>
      </dgm:t>
    </dgm:pt>
    <dgm:pt modelId="{7F3C12B0-A9BE-4F03-B6C4-7F3105BC5452}" type="parTrans" cxnId="{76615A31-CC8D-4E6B-8EE4-954693561937}">
      <dgm:prSet/>
      <dgm:spPr/>
      <dgm:t>
        <a:bodyPr/>
        <a:lstStyle/>
        <a:p>
          <a:endParaRPr lang="es-ES"/>
        </a:p>
      </dgm:t>
    </dgm:pt>
    <dgm:pt modelId="{F81B4432-C2DD-4EE6-9C6A-4C0BE1884F58}" type="sibTrans" cxnId="{76615A31-CC8D-4E6B-8EE4-954693561937}">
      <dgm:prSet/>
      <dgm:spPr/>
      <dgm:t>
        <a:bodyPr/>
        <a:lstStyle/>
        <a:p>
          <a:endParaRPr lang="es-ES"/>
        </a:p>
      </dgm:t>
    </dgm:pt>
    <dgm:pt modelId="{F7B8902A-BAF0-4704-95E9-61A037817EFE}">
      <dgm:prSet custT="1"/>
      <dgm:spPr/>
      <dgm:t>
        <a:bodyPr/>
        <a:lstStyle/>
        <a:p>
          <a:r>
            <a:rPr lang="es-ES" sz="1800" dirty="0">
              <a:solidFill>
                <a:schemeClr val="tx1"/>
              </a:solidFill>
            </a:rPr>
            <a:t>Plan de actuación para corregir las desigualdades y remover los obstáculos para la consecución de la igualdad efectiva entre mujeres y hombres</a:t>
          </a:r>
        </a:p>
      </dgm:t>
    </dgm:pt>
    <dgm:pt modelId="{79D3F0BB-2E01-484D-93E0-85C8693F9456}" type="parTrans" cxnId="{4BC641FB-6645-47FA-957F-256E96940EE9}">
      <dgm:prSet/>
      <dgm:spPr/>
      <dgm:t>
        <a:bodyPr/>
        <a:lstStyle/>
        <a:p>
          <a:endParaRPr lang="es-ES"/>
        </a:p>
      </dgm:t>
    </dgm:pt>
    <dgm:pt modelId="{473C8B35-372A-46A4-A6C4-281AD583CFF2}" type="sibTrans" cxnId="{4BC641FB-6645-47FA-957F-256E96940EE9}">
      <dgm:prSet/>
      <dgm:spPr/>
      <dgm:t>
        <a:bodyPr/>
        <a:lstStyle/>
        <a:p>
          <a:endParaRPr lang="es-ES"/>
        </a:p>
      </dgm:t>
    </dgm:pt>
    <dgm:pt modelId="{B4DC1C4D-15CE-4A2B-8399-289F7EC63500}">
      <dgm:prSet custT="1"/>
      <dgm:spPr/>
      <dgm:t>
        <a:bodyPr/>
        <a:lstStyle/>
        <a:p>
          <a:r>
            <a:rPr lang="es-ES" sz="1800" dirty="0"/>
            <a:t>objetivos, las estrategias y las medidas concretas</a:t>
          </a:r>
        </a:p>
      </dgm:t>
    </dgm:pt>
    <dgm:pt modelId="{CC349D32-D15C-48B6-998C-62641EB23009}" type="parTrans" cxnId="{C1057A9F-CCC3-4DDE-9B91-A0C78884AB83}">
      <dgm:prSet/>
      <dgm:spPr/>
      <dgm:t>
        <a:bodyPr/>
        <a:lstStyle/>
        <a:p>
          <a:endParaRPr lang="es-ES"/>
        </a:p>
      </dgm:t>
    </dgm:pt>
    <dgm:pt modelId="{45891A50-E253-40F7-A142-2B729C4C2C6C}" type="sibTrans" cxnId="{C1057A9F-CCC3-4DDE-9B91-A0C78884AB83}">
      <dgm:prSet/>
      <dgm:spPr/>
      <dgm:t>
        <a:bodyPr/>
        <a:lstStyle/>
        <a:p>
          <a:endParaRPr lang="es-ES"/>
        </a:p>
      </dgm:t>
    </dgm:pt>
    <dgm:pt modelId="{F2E2BFEC-255A-4B99-AEB3-37DA767A5268}">
      <dgm:prSet custT="1"/>
      <dgm:spPr/>
      <dgm:t>
        <a:bodyPr/>
        <a:lstStyle/>
        <a:p>
          <a:r>
            <a:rPr lang="es-ES" sz="1800" dirty="0"/>
            <a:t>cronograma para su aplicación</a:t>
          </a:r>
        </a:p>
      </dgm:t>
    </dgm:pt>
    <dgm:pt modelId="{F2D56960-9E5D-4228-95BB-D7564DA4F0E3}" type="parTrans" cxnId="{694C4F71-D7B9-4D37-A062-0F7431CBA467}">
      <dgm:prSet/>
      <dgm:spPr/>
      <dgm:t>
        <a:bodyPr/>
        <a:lstStyle/>
        <a:p>
          <a:endParaRPr lang="es-ES"/>
        </a:p>
      </dgm:t>
    </dgm:pt>
    <dgm:pt modelId="{8416EB66-57C7-42B8-ACED-7E84C614CA09}" type="sibTrans" cxnId="{694C4F71-D7B9-4D37-A062-0F7431CBA467}">
      <dgm:prSet/>
      <dgm:spPr/>
      <dgm:t>
        <a:bodyPr/>
        <a:lstStyle/>
        <a:p>
          <a:endParaRPr lang="es-ES"/>
        </a:p>
      </dgm:t>
    </dgm:pt>
    <dgm:pt modelId="{45E0869E-947A-4EB0-986F-1F68475C18A6}">
      <dgm:prSet custT="1"/>
      <dgm:spPr/>
      <dgm:t>
        <a:bodyPr/>
        <a:lstStyle/>
        <a:p>
          <a:r>
            <a:rPr lang="es-ES" sz="1800" dirty="0"/>
            <a:t>personas responsables de su implantación, seguimiento y evaluación </a:t>
          </a:r>
        </a:p>
      </dgm:t>
    </dgm:pt>
    <dgm:pt modelId="{9BE54975-ADFB-424B-8983-CABD740E3984}" type="parTrans" cxnId="{6024CBE6-7FF9-4F6D-9B40-D46D5671D1BE}">
      <dgm:prSet/>
      <dgm:spPr/>
      <dgm:t>
        <a:bodyPr/>
        <a:lstStyle/>
        <a:p>
          <a:endParaRPr lang="es-ES"/>
        </a:p>
      </dgm:t>
    </dgm:pt>
    <dgm:pt modelId="{6CF82881-3C44-470A-88DC-CDA042997A38}" type="sibTrans" cxnId="{6024CBE6-7FF9-4F6D-9B40-D46D5671D1BE}">
      <dgm:prSet/>
      <dgm:spPr/>
      <dgm:t>
        <a:bodyPr/>
        <a:lstStyle/>
        <a:p>
          <a:endParaRPr lang="es-ES"/>
        </a:p>
      </dgm:t>
    </dgm:pt>
    <dgm:pt modelId="{B082935D-0D73-4D92-BD62-D9D48C9A00E7}" type="pres">
      <dgm:prSet presAssocID="{8CEC41BF-3A3C-4636-9394-FA71F5B0A6D3}" presName="Name0" presStyleCnt="0">
        <dgm:presLayoutVars>
          <dgm:dir/>
          <dgm:animLvl val="lvl"/>
          <dgm:resizeHandles val="exact"/>
        </dgm:presLayoutVars>
      </dgm:prSet>
      <dgm:spPr/>
    </dgm:pt>
    <dgm:pt modelId="{FB39DFA6-DEEF-4C03-B540-43DE5D735126}" type="pres">
      <dgm:prSet presAssocID="{D9BBCFF5-F29F-4F7D-A8C5-E4E8CA877DA7}" presName="linNode" presStyleCnt="0"/>
      <dgm:spPr/>
    </dgm:pt>
    <dgm:pt modelId="{C9B94767-A266-42FC-815A-1FDC15FCD0D9}" type="pres">
      <dgm:prSet presAssocID="{D9BBCFF5-F29F-4F7D-A8C5-E4E8CA877DA7}" presName="parentText" presStyleLbl="node1" presStyleIdx="0" presStyleCnt="2">
        <dgm:presLayoutVars>
          <dgm:chMax val="1"/>
          <dgm:bulletEnabled val="1"/>
        </dgm:presLayoutVars>
      </dgm:prSet>
      <dgm:spPr/>
    </dgm:pt>
    <dgm:pt modelId="{7E74B433-63A4-41DD-82A7-501BC30ABD1E}" type="pres">
      <dgm:prSet presAssocID="{D9BBCFF5-F29F-4F7D-A8C5-E4E8CA877DA7}" presName="descendantText" presStyleLbl="alignAccFollowNode1" presStyleIdx="0" presStyleCnt="2" custScaleY="160278">
        <dgm:presLayoutVars>
          <dgm:bulletEnabled val="1"/>
        </dgm:presLayoutVars>
      </dgm:prSet>
      <dgm:spPr/>
    </dgm:pt>
    <dgm:pt modelId="{A2B6DE6C-C88F-4292-9CA4-32974415E944}" type="pres">
      <dgm:prSet presAssocID="{8B3625A4-7208-4F6E-93DE-075C03FC7787}" presName="sp" presStyleCnt="0"/>
      <dgm:spPr/>
    </dgm:pt>
    <dgm:pt modelId="{2D28CF95-06D5-4066-BFE3-8919B1DAC0E7}" type="pres">
      <dgm:prSet presAssocID="{F7B8902A-BAF0-4704-95E9-61A037817EFE}" presName="linNode" presStyleCnt="0"/>
      <dgm:spPr/>
    </dgm:pt>
    <dgm:pt modelId="{CC512276-CB92-4C35-82CF-2B886F07569D}" type="pres">
      <dgm:prSet presAssocID="{F7B8902A-BAF0-4704-95E9-61A037817EFE}" presName="parentText" presStyleLbl="node1" presStyleIdx="1" presStyleCnt="2">
        <dgm:presLayoutVars>
          <dgm:chMax val="1"/>
          <dgm:bulletEnabled val="1"/>
        </dgm:presLayoutVars>
      </dgm:prSet>
      <dgm:spPr/>
    </dgm:pt>
    <dgm:pt modelId="{10727E68-6D43-4B8F-BC44-BBA197908632}" type="pres">
      <dgm:prSet presAssocID="{F7B8902A-BAF0-4704-95E9-61A037817EFE}" presName="descendantText" presStyleLbl="alignAccFollowNode1" presStyleIdx="1" presStyleCnt="2">
        <dgm:presLayoutVars>
          <dgm:bulletEnabled val="1"/>
        </dgm:presLayoutVars>
      </dgm:prSet>
      <dgm:spPr/>
    </dgm:pt>
  </dgm:ptLst>
  <dgm:cxnLst>
    <dgm:cxn modelId="{6DDA9703-C64A-4F7A-9F2E-A9053329290D}" type="presOf" srcId="{8CEC41BF-3A3C-4636-9394-FA71F5B0A6D3}" destId="{B082935D-0D73-4D92-BD62-D9D48C9A00E7}" srcOrd="0" destOrd="0" presId="urn:microsoft.com/office/officeart/2005/8/layout/vList5"/>
    <dgm:cxn modelId="{75077E2C-8273-45A7-B621-7020FB1010B0}" type="presOf" srcId="{4A01F804-5037-4327-93B6-507FCE5746FE}" destId="{7E74B433-63A4-41DD-82A7-501BC30ABD1E}" srcOrd="0" destOrd="3" presId="urn:microsoft.com/office/officeart/2005/8/layout/vList5"/>
    <dgm:cxn modelId="{76615A31-CC8D-4E6B-8EE4-954693561937}" srcId="{D9BBCFF5-F29F-4F7D-A8C5-E4E8CA877DA7}" destId="{E6CA696D-DFFB-4DEF-9EFB-F016AA4F9833}" srcOrd="4" destOrd="0" parTransId="{7F3C12B0-A9BE-4F03-B6C4-7F3105BC5452}" sibTransId="{F81B4432-C2DD-4EE6-9C6A-4C0BE1884F58}"/>
    <dgm:cxn modelId="{4A821A62-E298-4269-915B-FD3B2CD0B07C}" type="presOf" srcId="{4F6A1F40-E5D7-478C-8C06-908BFD106FEB}" destId="{7E74B433-63A4-41DD-82A7-501BC30ABD1E}" srcOrd="0" destOrd="1" presId="urn:microsoft.com/office/officeart/2005/8/layout/vList5"/>
    <dgm:cxn modelId="{418CD066-6AC9-450C-9971-1D5B20F634DB}" type="presOf" srcId="{B4DC1C4D-15CE-4A2B-8399-289F7EC63500}" destId="{10727E68-6D43-4B8F-BC44-BBA197908632}" srcOrd="0" destOrd="0" presId="urn:microsoft.com/office/officeart/2005/8/layout/vList5"/>
    <dgm:cxn modelId="{1908146B-6E1B-40CC-8B80-40BD4B70EB35}" type="presOf" srcId="{FE77A9BF-34D3-4357-BF28-D325115FC0D7}" destId="{7E74B433-63A4-41DD-82A7-501BC30ABD1E}" srcOrd="0" destOrd="2" presId="urn:microsoft.com/office/officeart/2005/8/layout/vList5"/>
    <dgm:cxn modelId="{A689EC6E-6D1F-479D-833F-A896A7C27BAF}" type="presOf" srcId="{F2E2BFEC-255A-4B99-AEB3-37DA767A5268}" destId="{10727E68-6D43-4B8F-BC44-BBA197908632}" srcOrd="0" destOrd="1" presId="urn:microsoft.com/office/officeart/2005/8/layout/vList5"/>
    <dgm:cxn modelId="{E1F71151-F342-420E-BB41-DC9E1BD40F53}" srcId="{D9BBCFF5-F29F-4F7D-A8C5-E4E8CA877DA7}" destId="{4A01F804-5037-4327-93B6-507FCE5746FE}" srcOrd="3" destOrd="0" parTransId="{503A6A3D-0191-4AEB-B7B8-4963C704B21D}" sibTransId="{7352FBCE-774B-48ED-9C3B-DF552B2B949D}"/>
    <dgm:cxn modelId="{694C4F71-D7B9-4D37-A062-0F7431CBA467}" srcId="{F7B8902A-BAF0-4704-95E9-61A037817EFE}" destId="{F2E2BFEC-255A-4B99-AEB3-37DA767A5268}" srcOrd="1" destOrd="0" parTransId="{F2D56960-9E5D-4228-95BB-D7564DA4F0E3}" sibTransId="{8416EB66-57C7-42B8-ACED-7E84C614CA09}"/>
    <dgm:cxn modelId="{7FA0F657-F6E4-4A32-9918-11E8EE175284}" type="presOf" srcId="{E6CA696D-DFFB-4DEF-9EFB-F016AA4F9833}" destId="{7E74B433-63A4-41DD-82A7-501BC30ABD1E}" srcOrd="0" destOrd="4" presId="urn:microsoft.com/office/officeart/2005/8/layout/vList5"/>
    <dgm:cxn modelId="{4CD17A8B-D3F4-4AE0-9A0C-AB20D61771F8}" srcId="{D9BBCFF5-F29F-4F7D-A8C5-E4E8CA877DA7}" destId="{2422ADE6-E086-4204-9132-9E02457F57E2}" srcOrd="0" destOrd="0" parTransId="{531DF6C3-4390-45FB-9785-CA86D2EAA0BC}" sibTransId="{DB56E954-1752-4F28-91B9-6FAED4CDF92E}"/>
    <dgm:cxn modelId="{97E4F792-A729-4A40-9078-FABB9FFF73A5}" type="presOf" srcId="{F7B8902A-BAF0-4704-95E9-61A037817EFE}" destId="{CC512276-CB92-4C35-82CF-2B886F07569D}" srcOrd="0" destOrd="0" presId="urn:microsoft.com/office/officeart/2005/8/layout/vList5"/>
    <dgm:cxn modelId="{C1057A9F-CCC3-4DDE-9B91-A0C78884AB83}" srcId="{F7B8902A-BAF0-4704-95E9-61A037817EFE}" destId="{B4DC1C4D-15CE-4A2B-8399-289F7EC63500}" srcOrd="0" destOrd="0" parTransId="{CC349D32-D15C-48B6-998C-62641EB23009}" sibTransId="{45891A50-E253-40F7-A142-2B729C4C2C6C}"/>
    <dgm:cxn modelId="{9BFC21A0-8CA6-424B-8E2C-DD9D8AB4B54A}" type="presOf" srcId="{2422ADE6-E086-4204-9132-9E02457F57E2}" destId="{7E74B433-63A4-41DD-82A7-501BC30ABD1E}" srcOrd="0" destOrd="0" presId="urn:microsoft.com/office/officeart/2005/8/layout/vList5"/>
    <dgm:cxn modelId="{0595E2B0-EE9B-4F5D-8D1B-6CB395FB718E}" srcId="{D9BBCFF5-F29F-4F7D-A8C5-E4E8CA877DA7}" destId="{4F6A1F40-E5D7-478C-8C06-908BFD106FEB}" srcOrd="1" destOrd="0" parTransId="{11992CDE-DBFD-4B59-B221-5FFC55F7DB61}" sibTransId="{89A15905-C36C-4620-A539-3F96A3A5ED10}"/>
    <dgm:cxn modelId="{76547BCE-C40B-4047-BA8B-7CD2F57AA954}" srcId="{8CEC41BF-3A3C-4636-9394-FA71F5B0A6D3}" destId="{D9BBCFF5-F29F-4F7D-A8C5-E4E8CA877DA7}" srcOrd="0" destOrd="0" parTransId="{72C4E343-D9C3-4335-A5A9-A80F49FA22B8}" sibTransId="{8B3625A4-7208-4F6E-93DE-075C03FC7787}"/>
    <dgm:cxn modelId="{6024CBE6-7FF9-4F6D-9B40-D46D5671D1BE}" srcId="{F7B8902A-BAF0-4704-95E9-61A037817EFE}" destId="{45E0869E-947A-4EB0-986F-1F68475C18A6}" srcOrd="2" destOrd="0" parTransId="{9BE54975-ADFB-424B-8983-CABD740E3984}" sibTransId="{6CF82881-3C44-470A-88DC-CDA042997A38}"/>
    <dgm:cxn modelId="{038030F1-DAD7-49E2-9198-CCA1F85E2D78}" type="presOf" srcId="{45E0869E-947A-4EB0-986F-1F68475C18A6}" destId="{10727E68-6D43-4B8F-BC44-BBA197908632}" srcOrd="0" destOrd="2" presId="urn:microsoft.com/office/officeart/2005/8/layout/vList5"/>
    <dgm:cxn modelId="{4BC641FB-6645-47FA-957F-256E96940EE9}" srcId="{8CEC41BF-3A3C-4636-9394-FA71F5B0A6D3}" destId="{F7B8902A-BAF0-4704-95E9-61A037817EFE}" srcOrd="1" destOrd="0" parTransId="{79D3F0BB-2E01-484D-93E0-85C8693F9456}" sibTransId="{473C8B35-372A-46A4-A6C4-281AD583CFF2}"/>
    <dgm:cxn modelId="{29C049FC-21C4-4AE6-9EA5-AEB983D88980}" srcId="{D9BBCFF5-F29F-4F7D-A8C5-E4E8CA877DA7}" destId="{FE77A9BF-34D3-4357-BF28-D325115FC0D7}" srcOrd="2" destOrd="0" parTransId="{94AF1C31-2F17-416C-A21F-7FC97826433D}" sibTransId="{CF3F4CE7-0A04-42EE-B47D-C5AB46A83352}"/>
    <dgm:cxn modelId="{FFEFADFF-BB1A-4B2E-BF2D-A9C1E5E13062}" type="presOf" srcId="{D9BBCFF5-F29F-4F7D-A8C5-E4E8CA877DA7}" destId="{C9B94767-A266-42FC-815A-1FDC15FCD0D9}" srcOrd="0" destOrd="0" presId="urn:microsoft.com/office/officeart/2005/8/layout/vList5"/>
    <dgm:cxn modelId="{A46E8DDD-AD5A-4AA2-8785-F63CDCEFA766}" type="presParOf" srcId="{B082935D-0D73-4D92-BD62-D9D48C9A00E7}" destId="{FB39DFA6-DEEF-4C03-B540-43DE5D735126}" srcOrd="0" destOrd="0" presId="urn:microsoft.com/office/officeart/2005/8/layout/vList5"/>
    <dgm:cxn modelId="{36080A90-B3D6-4929-97A7-42D40909508B}" type="presParOf" srcId="{FB39DFA6-DEEF-4C03-B540-43DE5D735126}" destId="{C9B94767-A266-42FC-815A-1FDC15FCD0D9}" srcOrd="0" destOrd="0" presId="urn:microsoft.com/office/officeart/2005/8/layout/vList5"/>
    <dgm:cxn modelId="{8FA7359F-41F1-4296-919B-4999E1A056FB}" type="presParOf" srcId="{FB39DFA6-DEEF-4C03-B540-43DE5D735126}" destId="{7E74B433-63A4-41DD-82A7-501BC30ABD1E}" srcOrd="1" destOrd="0" presId="urn:microsoft.com/office/officeart/2005/8/layout/vList5"/>
    <dgm:cxn modelId="{BE5ED754-7832-4B6D-ADA2-9B0254FAF74C}" type="presParOf" srcId="{B082935D-0D73-4D92-BD62-D9D48C9A00E7}" destId="{A2B6DE6C-C88F-4292-9CA4-32974415E944}" srcOrd="1" destOrd="0" presId="urn:microsoft.com/office/officeart/2005/8/layout/vList5"/>
    <dgm:cxn modelId="{7AE1E36A-E5D3-4C58-888A-62B02A1A2FE2}" type="presParOf" srcId="{B082935D-0D73-4D92-BD62-D9D48C9A00E7}" destId="{2D28CF95-06D5-4066-BFE3-8919B1DAC0E7}" srcOrd="2" destOrd="0" presId="urn:microsoft.com/office/officeart/2005/8/layout/vList5"/>
    <dgm:cxn modelId="{D6874E8B-A909-47EE-8E14-B0BC4032B448}" type="presParOf" srcId="{2D28CF95-06D5-4066-BFE3-8919B1DAC0E7}" destId="{CC512276-CB92-4C35-82CF-2B886F07569D}" srcOrd="0" destOrd="0" presId="urn:microsoft.com/office/officeart/2005/8/layout/vList5"/>
    <dgm:cxn modelId="{60D4ED0A-AD14-4AF1-B34B-C93448D14BD6}" type="presParOf" srcId="{2D28CF95-06D5-4066-BFE3-8919B1DAC0E7}" destId="{10727E68-6D43-4B8F-BC44-BBA1979086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89E21EEB-26F9-49D2-96A0-2F15A1C59B6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D407ED7-CABD-40FE-9ED0-8F50EEDF06DB}">
      <dgm:prSet/>
      <dgm:spPr/>
      <dgm:t>
        <a:bodyPr/>
        <a:lstStyle/>
        <a:p>
          <a:r>
            <a:rPr lang="es-ES" b="0" i="0" dirty="0"/>
            <a:t>¿Cuál será su vigencia?</a:t>
          </a:r>
          <a:endParaRPr lang="es-ES" dirty="0"/>
        </a:p>
      </dgm:t>
    </dgm:pt>
    <dgm:pt modelId="{FF75573A-4210-4982-9B20-467D2537B032}" type="parTrans" cxnId="{A78C94EC-F1A5-4293-9C47-8C723DD76F64}">
      <dgm:prSet/>
      <dgm:spPr/>
      <dgm:t>
        <a:bodyPr/>
        <a:lstStyle/>
        <a:p>
          <a:endParaRPr lang="es-ES"/>
        </a:p>
      </dgm:t>
    </dgm:pt>
    <dgm:pt modelId="{C4FC7F2F-63B6-4D1C-8667-6CA6CB0F7F4C}" type="sibTrans" cxnId="{A78C94EC-F1A5-4293-9C47-8C723DD76F64}">
      <dgm:prSet/>
      <dgm:spPr/>
      <dgm:t>
        <a:bodyPr/>
        <a:lstStyle/>
        <a:p>
          <a:endParaRPr lang="es-ES"/>
        </a:p>
      </dgm:t>
    </dgm:pt>
    <dgm:pt modelId="{68E9AADA-4AFE-44C5-A589-997D2FA75115}">
      <dgm:prSet/>
      <dgm:spPr/>
      <dgm:t>
        <a:bodyPr/>
        <a:lstStyle/>
        <a:p>
          <a:r>
            <a:rPr lang="es-ES" b="0" i="0" dirty="0"/>
            <a:t>Se aplica el mismo período transitorio o de aplicación paulatina que para los PI, conforme a la D.Tr.12ª LOPI  (D. </a:t>
          </a:r>
          <a:r>
            <a:rPr lang="es-ES" b="0" i="0" dirty="0" err="1"/>
            <a:t>Tr</a:t>
          </a:r>
          <a:r>
            <a:rPr lang="es-ES" b="0" i="0" dirty="0"/>
            <a:t>. Única)</a:t>
          </a:r>
          <a:endParaRPr lang="es-ES" dirty="0"/>
        </a:p>
      </dgm:t>
    </dgm:pt>
    <dgm:pt modelId="{36F17FD6-7270-48BC-9E5D-E34FF5A81499}" type="parTrans" cxnId="{5FE08B4C-65F0-49B4-9143-28D600C6832C}">
      <dgm:prSet/>
      <dgm:spPr/>
      <dgm:t>
        <a:bodyPr/>
        <a:lstStyle/>
        <a:p>
          <a:endParaRPr lang="es-ES"/>
        </a:p>
      </dgm:t>
    </dgm:pt>
    <dgm:pt modelId="{307D573C-2000-4570-8DE5-F37572C7537A}" type="sibTrans" cxnId="{5FE08B4C-65F0-49B4-9143-28D600C6832C}">
      <dgm:prSet/>
      <dgm:spPr/>
      <dgm:t>
        <a:bodyPr/>
        <a:lstStyle/>
        <a:p>
          <a:endParaRPr lang="es-ES"/>
        </a:p>
      </dgm:t>
    </dgm:pt>
    <dgm:pt modelId="{D68B7883-E009-454A-8B34-B45A9A2730F2}">
      <dgm:prSet/>
      <dgm:spPr/>
      <dgm:t>
        <a:bodyPr/>
        <a:lstStyle/>
        <a:p>
          <a:r>
            <a:rPr lang="es-ES" b="0" i="0" dirty="0"/>
            <a:t>Apoyo institucional:</a:t>
          </a:r>
          <a:endParaRPr lang="es-ES" dirty="0"/>
        </a:p>
      </dgm:t>
    </dgm:pt>
    <dgm:pt modelId="{1DCE60DF-5035-4760-AA12-E9FBB7A0776E}" type="parTrans" cxnId="{A05CF7F6-3B4D-4A07-AAAC-8CEB4113DEA0}">
      <dgm:prSet/>
      <dgm:spPr/>
      <dgm:t>
        <a:bodyPr/>
        <a:lstStyle/>
        <a:p>
          <a:endParaRPr lang="es-ES"/>
        </a:p>
      </dgm:t>
    </dgm:pt>
    <dgm:pt modelId="{67B27B5B-09EE-42AC-B90A-C44E1057EF5E}" type="sibTrans" cxnId="{A05CF7F6-3B4D-4A07-AAAC-8CEB4113DEA0}">
      <dgm:prSet/>
      <dgm:spPr/>
      <dgm:t>
        <a:bodyPr/>
        <a:lstStyle/>
        <a:p>
          <a:endParaRPr lang="es-ES"/>
        </a:p>
      </dgm:t>
    </dgm:pt>
    <dgm:pt modelId="{9950B2E0-4927-4D07-BA39-14C2412AAB62}">
      <dgm:prSet/>
      <dgm:spPr/>
      <dgm:t>
        <a:bodyPr/>
        <a:lstStyle/>
        <a:p>
          <a:r>
            <a:rPr lang="es-ES" b="0" i="0" dirty="0"/>
            <a:t>Guía Técnica del Instituto de la Mujer, en colaboración con las organizaciones más representativas (</a:t>
          </a:r>
          <a:r>
            <a:rPr lang="es-ES" b="0" i="0" dirty="0" err="1"/>
            <a:t>D.Ad</a:t>
          </a:r>
          <a:r>
            <a:rPr lang="es-ES" b="0" i="0" dirty="0"/>
            <a:t>. Tercera)</a:t>
          </a:r>
          <a:endParaRPr lang="es-ES" dirty="0"/>
        </a:p>
      </dgm:t>
    </dgm:pt>
    <dgm:pt modelId="{D7A3D549-4457-4162-953A-40D94DDACEED}" type="parTrans" cxnId="{9226B2CC-CDE2-4E76-A9D6-A63300BCBC4A}">
      <dgm:prSet/>
      <dgm:spPr/>
      <dgm:t>
        <a:bodyPr/>
        <a:lstStyle/>
        <a:p>
          <a:endParaRPr lang="es-ES"/>
        </a:p>
      </dgm:t>
    </dgm:pt>
    <dgm:pt modelId="{B9AF36A5-CE6D-409C-9261-6674ADC28374}" type="sibTrans" cxnId="{9226B2CC-CDE2-4E76-A9D6-A63300BCBC4A}">
      <dgm:prSet/>
      <dgm:spPr/>
      <dgm:t>
        <a:bodyPr/>
        <a:lstStyle/>
        <a:p>
          <a:endParaRPr lang="es-ES"/>
        </a:p>
      </dgm:t>
    </dgm:pt>
    <dgm:pt modelId="{C5D2B7DB-8CC6-4ED0-A3DF-557D1C7AB9B6}">
      <dgm:prSet/>
      <dgm:spPr/>
      <dgm:t>
        <a:bodyPr/>
        <a:lstStyle/>
        <a:p>
          <a:r>
            <a:rPr lang="es-ES" b="0" i="0" dirty="0"/>
            <a:t>CONCLUSIÓN:</a:t>
          </a:r>
          <a:endParaRPr lang="es-ES" dirty="0"/>
        </a:p>
      </dgm:t>
    </dgm:pt>
    <dgm:pt modelId="{8A190BD3-11AA-4BFA-9936-8D9FAD7991A8}" type="parTrans" cxnId="{CB72BF3B-952B-4886-AE27-2D28468C4ADE}">
      <dgm:prSet/>
      <dgm:spPr/>
      <dgm:t>
        <a:bodyPr/>
        <a:lstStyle/>
        <a:p>
          <a:endParaRPr lang="es-ES"/>
        </a:p>
      </dgm:t>
    </dgm:pt>
    <dgm:pt modelId="{6BC8E7AF-4747-4D20-AF81-F7E221E8300C}" type="sibTrans" cxnId="{CB72BF3B-952B-4886-AE27-2D28468C4ADE}">
      <dgm:prSet/>
      <dgm:spPr/>
      <dgm:t>
        <a:bodyPr/>
        <a:lstStyle/>
        <a:p>
          <a:endParaRPr lang="es-ES"/>
        </a:p>
      </dgm:t>
    </dgm:pt>
    <dgm:pt modelId="{A1C469EF-59EA-4642-9AF3-30EFF81DE7CA}">
      <dgm:prSet/>
      <dgm:spPr/>
      <dgm:t>
        <a:bodyPr/>
        <a:lstStyle/>
        <a:p>
          <a:r>
            <a:rPr lang="es-ES" b="0" i="0" dirty="0"/>
            <a:t>AUDITORÍA SALARIAL = PI, en la materia específica</a:t>
          </a:r>
          <a:endParaRPr lang="es-ES" dirty="0"/>
        </a:p>
      </dgm:t>
    </dgm:pt>
    <dgm:pt modelId="{5B06FB6A-9BC5-4D8E-9D59-060944FB9AA7}" type="parTrans" cxnId="{5BA8A49F-6FF1-4AA6-B638-5FF723F851B4}">
      <dgm:prSet/>
      <dgm:spPr/>
      <dgm:t>
        <a:bodyPr/>
        <a:lstStyle/>
        <a:p>
          <a:endParaRPr lang="es-ES"/>
        </a:p>
      </dgm:t>
    </dgm:pt>
    <dgm:pt modelId="{EDFF4189-15CA-4B26-8D51-E0E3220051C3}" type="sibTrans" cxnId="{5BA8A49F-6FF1-4AA6-B638-5FF723F851B4}">
      <dgm:prSet/>
      <dgm:spPr/>
      <dgm:t>
        <a:bodyPr/>
        <a:lstStyle/>
        <a:p>
          <a:endParaRPr lang="es-ES"/>
        </a:p>
      </dgm:t>
    </dgm:pt>
    <dgm:pt modelId="{00738741-D080-4B72-BA91-842408EB50CC}">
      <dgm:prSet/>
      <dgm:spPr/>
      <dgm:t>
        <a:bodyPr/>
        <a:lstStyle/>
        <a:p>
          <a:r>
            <a:rPr lang="es-ES" dirty="0"/>
            <a:t>Período de referencia: año natural</a:t>
          </a:r>
        </a:p>
      </dgm:t>
    </dgm:pt>
    <dgm:pt modelId="{63D024E2-D8AB-4EF4-B9F7-321E1FE9785B}" type="parTrans" cxnId="{FF8A2665-FC5D-40A0-80EE-85C08A85A954}">
      <dgm:prSet/>
      <dgm:spPr/>
    </dgm:pt>
    <dgm:pt modelId="{949F535A-E053-464F-B21C-C6A549F6ABEF}" type="sibTrans" cxnId="{FF8A2665-FC5D-40A0-80EE-85C08A85A954}">
      <dgm:prSet/>
      <dgm:spPr/>
    </dgm:pt>
    <dgm:pt modelId="{10444E36-940A-49D9-949E-BC23F3574E95}" type="pres">
      <dgm:prSet presAssocID="{89E21EEB-26F9-49D2-96A0-2F15A1C59B6D}" presName="linear" presStyleCnt="0">
        <dgm:presLayoutVars>
          <dgm:animLvl val="lvl"/>
          <dgm:resizeHandles val="exact"/>
        </dgm:presLayoutVars>
      </dgm:prSet>
      <dgm:spPr/>
    </dgm:pt>
    <dgm:pt modelId="{21D26840-6451-4A59-8709-8D40B5415951}" type="pres">
      <dgm:prSet presAssocID="{FD407ED7-CABD-40FE-9ED0-8F50EEDF06DB}" presName="parentText" presStyleLbl="node1" presStyleIdx="0" presStyleCnt="4">
        <dgm:presLayoutVars>
          <dgm:chMax val="0"/>
          <dgm:bulletEnabled val="1"/>
        </dgm:presLayoutVars>
      </dgm:prSet>
      <dgm:spPr/>
    </dgm:pt>
    <dgm:pt modelId="{62E7A991-39E8-41BD-9E9C-AE40133354D3}" type="pres">
      <dgm:prSet presAssocID="{FD407ED7-CABD-40FE-9ED0-8F50EEDF06DB}" presName="childText" presStyleLbl="revTx" presStyleIdx="0" presStyleCnt="3">
        <dgm:presLayoutVars>
          <dgm:bulletEnabled val="1"/>
        </dgm:presLayoutVars>
      </dgm:prSet>
      <dgm:spPr/>
    </dgm:pt>
    <dgm:pt modelId="{0E6E2A56-C903-46FF-AF43-2C2033523095}" type="pres">
      <dgm:prSet presAssocID="{00738741-D080-4B72-BA91-842408EB50CC}" presName="parentText" presStyleLbl="node1" presStyleIdx="1" presStyleCnt="4">
        <dgm:presLayoutVars>
          <dgm:chMax val="0"/>
          <dgm:bulletEnabled val="1"/>
        </dgm:presLayoutVars>
      </dgm:prSet>
      <dgm:spPr/>
    </dgm:pt>
    <dgm:pt modelId="{67D52A6C-98BE-4C69-B1BD-54248008E558}" type="pres">
      <dgm:prSet presAssocID="{949F535A-E053-464F-B21C-C6A549F6ABEF}" presName="spacer" presStyleCnt="0"/>
      <dgm:spPr/>
    </dgm:pt>
    <dgm:pt modelId="{850F1A9C-0BBF-4A5F-BEB8-4C4BE83B4269}" type="pres">
      <dgm:prSet presAssocID="{D68B7883-E009-454A-8B34-B45A9A2730F2}" presName="parentText" presStyleLbl="node1" presStyleIdx="2" presStyleCnt="4">
        <dgm:presLayoutVars>
          <dgm:chMax val="0"/>
          <dgm:bulletEnabled val="1"/>
        </dgm:presLayoutVars>
      </dgm:prSet>
      <dgm:spPr/>
    </dgm:pt>
    <dgm:pt modelId="{7B258AEE-1C0D-49CA-8244-E44EBBBFBA86}" type="pres">
      <dgm:prSet presAssocID="{D68B7883-E009-454A-8B34-B45A9A2730F2}" presName="childText" presStyleLbl="revTx" presStyleIdx="1" presStyleCnt="3">
        <dgm:presLayoutVars>
          <dgm:bulletEnabled val="1"/>
        </dgm:presLayoutVars>
      </dgm:prSet>
      <dgm:spPr/>
    </dgm:pt>
    <dgm:pt modelId="{D00CBF85-B5D2-442D-8B3E-5E83CA32C14A}" type="pres">
      <dgm:prSet presAssocID="{C5D2B7DB-8CC6-4ED0-A3DF-557D1C7AB9B6}" presName="parentText" presStyleLbl="node1" presStyleIdx="3" presStyleCnt="4">
        <dgm:presLayoutVars>
          <dgm:chMax val="0"/>
          <dgm:bulletEnabled val="1"/>
        </dgm:presLayoutVars>
      </dgm:prSet>
      <dgm:spPr/>
    </dgm:pt>
    <dgm:pt modelId="{54975AA3-29F8-46FC-899E-78FEAF0C75F2}" type="pres">
      <dgm:prSet presAssocID="{C5D2B7DB-8CC6-4ED0-A3DF-557D1C7AB9B6}" presName="childText" presStyleLbl="revTx" presStyleIdx="2" presStyleCnt="3">
        <dgm:presLayoutVars>
          <dgm:bulletEnabled val="1"/>
        </dgm:presLayoutVars>
      </dgm:prSet>
      <dgm:spPr/>
    </dgm:pt>
  </dgm:ptLst>
  <dgm:cxnLst>
    <dgm:cxn modelId="{5E8A6114-755B-407B-9FA6-05DC83613AC3}" type="presOf" srcId="{C5D2B7DB-8CC6-4ED0-A3DF-557D1C7AB9B6}" destId="{D00CBF85-B5D2-442D-8B3E-5E83CA32C14A}" srcOrd="0" destOrd="0" presId="urn:microsoft.com/office/officeart/2005/8/layout/vList2"/>
    <dgm:cxn modelId="{B0E33D17-829B-4B8D-B936-233EB370DE19}" type="presOf" srcId="{9950B2E0-4927-4D07-BA39-14C2412AAB62}" destId="{7B258AEE-1C0D-49CA-8244-E44EBBBFBA86}" srcOrd="0" destOrd="0" presId="urn:microsoft.com/office/officeart/2005/8/layout/vList2"/>
    <dgm:cxn modelId="{CB72BF3B-952B-4886-AE27-2D28468C4ADE}" srcId="{89E21EEB-26F9-49D2-96A0-2F15A1C59B6D}" destId="{C5D2B7DB-8CC6-4ED0-A3DF-557D1C7AB9B6}" srcOrd="3" destOrd="0" parTransId="{8A190BD3-11AA-4BFA-9936-8D9FAD7991A8}" sibTransId="{6BC8E7AF-4747-4D20-AF81-F7E221E8300C}"/>
    <dgm:cxn modelId="{CA8C863E-C162-4FA6-8621-6E9AF20444E4}" type="presOf" srcId="{FD407ED7-CABD-40FE-9ED0-8F50EEDF06DB}" destId="{21D26840-6451-4A59-8709-8D40B5415951}" srcOrd="0" destOrd="0" presId="urn:microsoft.com/office/officeart/2005/8/layout/vList2"/>
    <dgm:cxn modelId="{F7C55963-28CF-4409-9BE0-4ED0B74572FF}" type="presOf" srcId="{89E21EEB-26F9-49D2-96A0-2F15A1C59B6D}" destId="{10444E36-940A-49D9-949E-BC23F3574E95}" srcOrd="0" destOrd="0" presId="urn:microsoft.com/office/officeart/2005/8/layout/vList2"/>
    <dgm:cxn modelId="{FF8A2665-FC5D-40A0-80EE-85C08A85A954}" srcId="{89E21EEB-26F9-49D2-96A0-2F15A1C59B6D}" destId="{00738741-D080-4B72-BA91-842408EB50CC}" srcOrd="1" destOrd="0" parTransId="{63D024E2-D8AB-4EF4-B9F7-321E1FE9785B}" sibTransId="{949F535A-E053-464F-B21C-C6A549F6ABEF}"/>
    <dgm:cxn modelId="{C88A286C-7DC1-416A-87D7-E75A49E40A2E}" type="presOf" srcId="{D68B7883-E009-454A-8B34-B45A9A2730F2}" destId="{850F1A9C-0BBF-4A5F-BEB8-4C4BE83B4269}" srcOrd="0" destOrd="0" presId="urn:microsoft.com/office/officeart/2005/8/layout/vList2"/>
    <dgm:cxn modelId="{5FE08B4C-65F0-49B4-9143-28D600C6832C}" srcId="{FD407ED7-CABD-40FE-9ED0-8F50EEDF06DB}" destId="{68E9AADA-4AFE-44C5-A589-997D2FA75115}" srcOrd="0" destOrd="0" parTransId="{36F17FD6-7270-48BC-9E5D-E34FF5A81499}" sibTransId="{307D573C-2000-4570-8DE5-F37572C7537A}"/>
    <dgm:cxn modelId="{5BA8A49F-6FF1-4AA6-B638-5FF723F851B4}" srcId="{C5D2B7DB-8CC6-4ED0-A3DF-557D1C7AB9B6}" destId="{A1C469EF-59EA-4642-9AF3-30EFF81DE7CA}" srcOrd="0" destOrd="0" parTransId="{5B06FB6A-9BC5-4D8E-9D59-060944FB9AA7}" sibTransId="{EDFF4189-15CA-4B26-8D51-E0E3220051C3}"/>
    <dgm:cxn modelId="{659BC5A9-A576-46B5-943B-C96DDBB5B81C}" type="presOf" srcId="{00738741-D080-4B72-BA91-842408EB50CC}" destId="{0E6E2A56-C903-46FF-AF43-2C2033523095}" srcOrd="0" destOrd="0" presId="urn:microsoft.com/office/officeart/2005/8/layout/vList2"/>
    <dgm:cxn modelId="{8CE7A4BC-F734-4560-A9C3-CC921122DCBE}" type="presOf" srcId="{A1C469EF-59EA-4642-9AF3-30EFF81DE7CA}" destId="{54975AA3-29F8-46FC-899E-78FEAF0C75F2}" srcOrd="0" destOrd="0" presId="urn:microsoft.com/office/officeart/2005/8/layout/vList2"/>
    <dgm:cxn modelId="{6D72C1BC-4FFF-4758-92E2-27DD0A7B712B}" type="presOf" srcId="{68E9AADA-4AFE-44C5-A589-997D2FA75115}" destId="{62E7A991-39E8-41BD-9E9C-AE40133354D3}" srcOrd="0" destOrd="0" presId="urn:microsoft.com/office/officeart/2005/8/layout/vList2"/>
    <dgm:cxn modelId="{9226B2CC-CDE2-4E76-A9D6-A63300BCBC4A}" srcId="{D68B7883-E009-454A-8B34-B45A9A2730F2}" destId="{9950B2E0-4927-4D07-BA39-14C2412AAB62}" srcOrd="0" destOrd="0" parTransId="{D7A3D549-4457-4162-953A-40D94DDACEED}" sibTransId="{B9AF36A5-CE6D-409C-9261-6674ADC28374}"/>
    <dgm:cxn modelId="{A78C94EC-F1A5-4293-9C47-8C723DD76F64}" srcId="{89E21EEB-26F9-49D2-96A0-2F15A1C59B6D}" destId="{FD407ED7-CABD-40FE-9ED0-8F50EEDF06DB}" srcOrd="0" destOrd="0" parTransId="{FF75573A-4210-4982-9B20-467D2537B032}" sibTransId="{C4FC7F2F-63B6-4D1C-8667-6CA6CB0F7F4C}"/>
    <dgm:cxn modelId="{A05CF7F6-3B4D-4A07-AAAC-8CEB4113DEA0}" srcId="{89E21EEB-26F9-49D2-96A0-2F15A1C59B6D}" destId="{D68B7883-E009-454A-8B34-B45A9A2730F2}" srcOrd="2" destOrd="0" parTransId="{1DCE60DF-5035-4760-AA12-E9FBB7A0776E}" sibTransId="{67B27B5B-09EE-42AC-B90A-C44E1057EF5E}"/>
    <dgm:cxn modelId="{35FC684E-3FF7-4B99-A403-458B61CD68AF}" type="presParOf" srcId="{10444E36-940A-49D9-949E-BC23F3574E95}" destId="{21D26840-6451-4A59-8709-8D40B5415951}" srcOrd="0" destOrd="0" presId="urn:microsoft.com/office/officeart/2005/8/layout/vList2"/>
    <dgm:cxn modelId="{F8A953B1-6A2E-4FDF-A703-74501A332DA1}" type="presParOf" srcId="{10444E36-940A-49D9-949E-BC23F3574E95}" destId="{62E7A991-39E8-41BD-9E9C-AE40133354D3}" srcOrd="1" destOrd="0" presId="urn:microsoft.com/office/officeart/2005/8/layout/vList2"/>
    <dgm:cxn modelId="{C5F0DA0F-50CC-4421-9B68-2175CAA22C63}" type="presParOf" srcId="{10444E36-940A-49D9-949E-BC23F3574E95}" destId="{0E6E2A56-C903-46FF-AF43-2C2033523095}" srcOrd="2" destOrd="0" presId="urn:microsoft.com/office/officeart/2005/8/layout/vList2"/>
    <dgm:cxn modelId="{858E88EC-AB91-488C-8978-F5BF64FAE8FE}" type="presParOf" srcId="{10444E36-940A-49D9-949E-BC23F3574E95}" destId="{67D52A6C-98BE-4C69-B1BD-54248008E558}" srcOrd="3" destOrd="0" presId="urn:microsoft.com/office/officeart/2005/8/layout/vList2"/>
    <dgm:cxn modelId="{81B338DE-ABA2-4CDA-98FD-D7061D2E6F68}" type="presParOf" srcId="{10444E36-940A-49D9-949E-BC23F3574E95}" destId="{850F1A9C-0BBF-4A5F-BEB8-4C4BE83B4269}" srcOrd="4" destOrd="0" presId="urn:microsoft.com/office/officeart/2005/8/layout/vList2"/>
    <dgm:cxn modelId="{ADC616FD-7F0C-4DFA-BA17-F449C2118CDF}" type="presParOf" srcId="{10444E36-940A-49D9-949E-BC23F3574E95}" destId="{7B258AEE-1C0D-49CA-8244-E44EBBBFBA86}" srcOrd="5" destOrd="0" presId="urn:microsoft.com/office/officeart/2005/8/layout/vList2"/>
    <dgm:cxn modelId="{246E65B9-9EBC-4E4C-B088-04CEB5155E81}" type="presParOf" srcId="{10444E36-940A-49D9-949E-BC23F3574E95}" destId="{D00CBF85-B5D2-442D-8B3E-5E83CA32C14A}" srcOrd="6" destOrd="0" presId="urn:microsoft.com/office/officeart/2005/8/layout/vList2"/>
    <dgm:cxn modelId="{AB024827-1ED4-42A4-A20F-949B57953EC7}" type="presParOf" srcId="{10444E36-940A-49D9-949E-BC23F3574E95}" destId="{54975AA3-29F8-46FC-899E-78FEAF0C75F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51643494-9464-4E9A-BF77-6D0A9BFA7040}"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es-ES"/>
        </a:p>
      </dgm:t>
    </dgm:pt>
    <dgm:pt modelId="{70C8CA06-DFC4-4CB6-98D0-E3F104334550}">
      <dgm:prSet/>
      <dgm:spPr/>
      <dgm:t>
        <a:bodyPr/>
        <a:lstStyle/>
        <a:p>
          <a:pPr rtl="0"/>
          <a:r>
            <a:rPr lang="es-ES" dirty="0"/>
            <a:t>MUCHAS GRACIAS POR VUESTRA ATENCIÓN</a:t>
          </a:r>
        </a:p>
      </dgm:t>
    </dgm:pt>
    <dgm:pt modelId="{58BB3575-4DA9-495D-A4C0-6CBF06BBB30A}" type="parTrans" cxnId="{E1F289CD-05CD-4A8E-97F0-449B2DAF8B2A}">
      <dgm:prSet/>
      <dgm:spPr/>
      <dgm:t>
        <a:bodyPr/>
        <a:lstStyle/>
        <a:p>
          <a:endParaRPr lang="es-ES"/>
        </a:p>
      </dgm:t>
    </dgm:pt>
    <dgm:pt modelId="{E7CCFDDD-F3E6-4F55-B0AA-1CF90155782D}" type="sibTrans" cxnId="{E1F289CD-05CD-4A8E-97F0-449B2DAF8B2A}">
      <dgm:prSet/>
      <dgm:spPr/>
      <dgm:t>
        <a:bodyPr/>
        <a:lstStyle/>
        <a:p>
          <a:endParaRPr lang="es-ES"/>
        </a:p>
      </dgm:t>
    </dgm:pt>
    <dgm:pt modelId="{DEBFAE77-5E23-4DB1-948F-46A6F683863F}" type="pres">
      <dgm:prSet presAssocID="{51643494-9464-4E9A-BF77-6D0A9BFA7040}" presName="compositeShape" presStyleCnt="0">
        <dgm:presLayoutVars>
          <dgm:chMax val="7"/>
          <dgm:dir/>
          <dgm:resizeHandles val="exact"/>
        </dgm:presLayoutVars>
      </dgm:prSet>
      <dgm:spPr/>
    </dgm:pt>
    <dgm:pt modelId="{4610F0C0-DE8C-41FC-9198-4A851D34438B}" type="pres">
      <dgm:prSet presAssocID="{70C8CA06-DFC4-4CB6-98D0-E3F104334550}" presName="circ1TxSh" presStyleLbl="vennNode1" presStyleIdx="0" presStyleCnt="1"/>
      <dgm:spPr/>
    </dgm:pt>
  </dgm:ptLst>
  <dgm:cxnLst>
    <dgm:cxn modelId="{F95C8753-002B-4173-9BAD-CF2FEA6A7341}" type="presOf" srcId="{51643494-9464-4E9A-BF77-6D0A9BFA7040}" destId="{DEBFAE77-5E23-4DB1-948F-46A6F683863F}" srcOrd="0" destOrd="0" presId="urn:microsoft.com/office/officeart/2005/8/layout/venn1"/>
    <dgm:cxn modelId="{397C21A0-B043-48D1-A01E-C16675476FF1}" type="presOf" srcId="{70C8CA06-DFC4-4CB6-98D0-E3F104334550}" destId="{4610F0C0-DE8C-41FC-9198-4A851D34438B}" srcOrd="0" destOrd="0" presId="urn:microsoft.com/office/officeart/2005/8/layout/venn1"/>
    <dgm:cxn modelId="{E1F289CD-05CD-4A8E-97F0-449B2DAF8B2A}" srcId="{51643494-9464-4E9A-BF77-6D0A9BFA7040}" destId="{70C8CA06-DFC4-4CB6-98D0-E3F104334550}" srcOrd="0" destOrd="0" parTransId="{58BB3575-4DA9-495D-A4C0-6CBF06BBB30A}" sibTransId="{E7CCFDDD-F3E6-4F55-B0AA-1CF90155782D}"/>
    <dgm:cxn modelId="{EC33CDF6-5031-4C2A-A70D-4ACFBB068570}" type="presParOf" srcId="{DEBFAE77-5E23-4DB1-948F-46A6F683863F}" destId="{4610F0C0-DE8C-41FC-9198-4A851D34438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3A4D9B-B6A7-458B-A71E-432DAE529DFB}"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s-ES"/>
        </a:p>
      </dgm:t>
    </dgm:pt>
    <dgm:pt modelId="{CDCF9105-3213-46F6-9C94-05EE436E6674}">
      <dgm:prSet/>
      <dgm:spPr/>
      <dgm:t>
        <a:bodyPr/>
        <a:lstStyle/>
        <a:p>
          <a:pPr rtl="0"/>
          <a:r>
            <a:rPr lang="es-ES" dirty="0"/>
            <a:t>Los salarios medios en las empresas en las que el 65 % o más de los trabajadores son mujeres son más bajos</a:t>
          </a:r>
        </a:p>
      </dgm:t>
    </dgm:pt>
    <dgm:pt modelId="{8F664729-49CB-4484-B6D5-D811C4936C65}" type="parTrans" cxnId="{2DA311DA-11CE-4FB5-B48B-524890336003}">
      <dgm:prSet/>
      <dgm:spPr/>
      <dgm:t>
        <a:bodyPr/>
        <a:lstStyle/>
        <a:p>
          <a:endParaRPr lang="es-ES"/>
        </a:p>
      </dgm:t>
    </dgm:pt>
    <dgm:pt modelId="{2702D195-ACFB-487D-AEA8-DC9146CFD078}" type="sibTrans" cxnId="{2DA311DA-11CE-4FB5-B48B-524890336003}">
      <dgm:prSet/>
      <dgm:spPr/>
      <dgm:t>
        <a:bodyPr/>
        <a:lstStyle/>
        <a:p>
          <a:endParaRPr lang="es-ES"/>
        </a:p>
      </dgm:t>
    </dgm:pt>
    <dgm:pt modelId="{403EBC4A-26AF-48E2-938B-8EC186AA0D63}">
      <dgm:prSet/>
      <dgm:spPr/>
      <dgm:t>
        <a:bodyPr/>
        <a:lstStyle/>
        <a:p>
          <a:pPr rtl="0"/>
          <a:r>
            <a:rPr lang="es-ES" b="1" u="sng" dirty="0"/>
            <a:t>¡¡¡los salarios presionan a la baja!!!!</a:t>
          </a:r>
          <a:endParaRPr lang="es-ES" dirty="0"/>
        </a:p>
      </dgm:t>
    </dgm:pt>
    <dgm:pt modelId="{593EE6C6-7BB5-4D08-9AE0-B5CC7D1285C5}" type="parTrans" cxnId="{A6FEE585-7F11-47A0-B10E-CB0C41149871}">
      <dgm:prSet/>
      <dgm:spPr/>
      <dgm:t>
        <a:bodyPr/>
        <a:lstStyle/>
        <a:p>
          <a:endParaRPr lang="es-ES"/>
        </a:p>
      </dgm:t>
    </dgm:pt>
    <dgm:pt modelId="{BA9D2CA0-D3D2-453C-98F7-EA941574145F}" type="sibTrans" cxnId="{A6FEE585-7F11-47A0-B10E-CB0C41149871}">
      <dgm:prSet/>
      <dgm:spPr/>
      <dgm:t>
        <a:bodyPr/>
        <a:lstStyle/>
        <a:p>
          <a:endParaRPr lang="es-ES"/>
        </a:p>
      </dgm:t>
    </dgm:pt>
    <dgm:pt modelId="{4AF0CA80-B175-4054-9AAA-D1D20EADF519}">
      <dgm:prSet/>
      <dgm:spPr/>
      <dgm:t>
        <a:bodyPr/>
        <a:lstStyle/>
        <a:p>
          <a:pPr rtl="0"/>
          <a:r>
            <a:rPr lang="es-ES"/>
            <a:t>Donde </a:t>
          </a:r>
          <a:r>
            <a:rPr lang="es-ES" dirty="0"/>
            <a:t>hay </a:t>
          </a:r>
          <a:r>
            <a:rPr lang="es-ES" b="1" u="sng" dirty="0"/>
            <a:t>más mano de obra femenina</a:t>
          </a:r>
          <a:endParaRPr lang="es-ES" dirty="0"/>
        </a:p>
      </dgm:t>
    </dgm:pt>
    <dgm:pt modelId="{227BF7DB-70B4-4500-A5AC-D260178AE365}" type="parTrans" cxnId="{DE1260CB-2130-42DC-A5A7-3D7E6BE4A25A}">
      <dgm:prSet/>
      <dgm:spPr/>
    </dgm:pt>
    <dgm:pt modelId="{9424C193-1A3E-4784-B7B7-A587DF411CB9}" type="sibTrans" cxnId="{DE1260CB-2130-42DC-A5A7-3D7E6BE4A25A}">
      <dgm:prSet/>
      <dgm:spPr/>
    </dgm:pt>
    <dgm:pt modelId="{18D87AE9-C9E9-4EE9-9510-CE2952E1B180}" type="pres">
      <dgm:prSet presAssocID="{083A4D9B-B6A7-458B-A71E-432DAE529DFB}" presName="Name0" presStyleCnt="0">
        <dgm:presLayoutVars>
          <dgm:dir/>
          <dgm:resizeHandles val="exact"/>
        </dgm:presLayoutVars>
      </dgm:prSet>
      <dgm:spPr/>
    </dgm:pt>
    <dgm:pt modelId="{F50876E1-E164-4C48-8677-EAD4FD5AAD82}" type="pres">
      <dgm:prSet presAssocID="{CDCF9105-3213-46F6-9C94-05EE436E6674}" presName="Name5" presStyleLbl="vennNode1" presStyleIdx="0" presStyleCnt="3">
        <dgm:presLayoutVars>
          <dgm:bulletEnabled val="1"/>
        </dgm:presLayoutVars>
      </dgm:prSet>
      <dgm:spPr/>
    </dgm:pt>
    <dgm:pt modelId="{85BD7132-73A3-4882-B7FD-9C62E4DC23E9}" type="pres">
      <dgm:prSet presAssocID="{2702D195-ACFB-487D-AEA8-DC9146CFD078}" presName="space" presStyleCnt="0"/>
      <dgm:spPr/>
    </dgm:pt>
    <dgm:pt modelId="{7CA5052A-FBDB-4E06-AE6D-1E8AF047E7E7}" type="pres">
      <dgm:prSet presAssocID="{4AF0CA80-B175-4054-9AAA-D1D20EADF519}" presName="Name5" presStyleLbl="vennNode1" presStyleIdx="1" presStyleCnt="3">
        <dgm:presLayoutVars>
          <dgm:bulletEnabled val="1"/>
        </dgm:presLayoutVars>
      </dgm:prSet>
      <dgm:spPr/>
    </dgm:pt>
    <dgm:pt modelId="{5BEC1E08-4FB9-4312-96A4-1324F8E7D871}" type="pres">
      <dgm:prSet presAssocID="{9424C193-1A3E-4784-B7B7-A587DF411CB9}" presName="space" presStyleCnt="0"/>
      <dgm:spPr/>
    </dgm:pt>
    <dgm:pt modelId="{0300C9FD-9178-4CFB-9832-A39CDD2E5EC8}" type="pres">
      <dgm:prSet presAssocID="{403EBC4A-26AF-48E2-938B-8EC186AA0D63}" presName="Name5" presStyleLbl="vennNode1" presStyleIdx="2" presStyleCnt="3">
        <dgm:presLayoutVars>
          <dgm:bulletEnabled val="1"/>
        </dgm:presLayoutVars>
      </dgm:prSet>
      <dgm:spPr/>
    </dgm:pt>
  </dgm:ptLst>
  <dgm:cxnLst>
    <dgm:cxn modelId="{E8EF850B-94B9-4736-8235-F2AD478A1E28}" type="presOf" srcId="{403EBC4A-26AF-48E2-938B-8EC186AA0D63}" destId="{0300C9FD-9178-4CFB-9832-A39CDD2E5EC8}" srcOrd="0" destOrd="0" presId="urn:microsoft.com/office/officeart/2005/8/layout/venn3"/>
    <dgm:cxn modelId="{AB842574-2BF6-4C4D-839D-73DE13B12304}" type="presOf" srcId="{083A4D9B-B6A7-458B-A71E-432DAE529DFB}" destId="{18D87AE9-C9E9-4EE9-9510-CE2952E1B180}" srcOrd="0" destOrd="0" presId="urn:microsoft.com/office/officeart/2005/8/layout/venn3"/>
    <dgm:cxn modelId="{8764E77A-2139-46E4-87E4-1ACD2BD149FE}" type="presOf" srcId="{4AF0CA80-B175-4054-9AAA-D1D20EADF519}" destId="{7CA5052A-FBDB-4E06-AE6D-1E8AF047E7E7}" srcOrd="0" destOrd="0" presId="urn:microsoft.com/office/officeart/2005/8/layout/venn3"/>
    <dgm:cxn modelId="{A6FEE585-7F11-47A0-B10E-CB0C41149871}" srcId="{083A4D9B-B6A7-458B-A71E-432DAE529DFB}" destId="{403EBC4A-26AF-48E2-938B-8EC186AA0D63}" srcOrd="2" destOrd="0" parTransId="{593EE6C6-7BB5-4D08-9AE0-B5CC7D1285C5}" sibTransId="{BA9D2CA0-D3D2-453C-98F7-EA941574145F}"/>
    <dgm:cxn modelId="{5EEA598F-0019-4BDF-AB00-A398A0949B41}" type="presOf" srcId="{CDCF9105-3213-46F6-9C94-05EE436E6674}" destId="{F50876E1-E164-4C48-8677-EAD4FD5AAD82}" srcOrd="0" destOrd="0" presId="urn:microsoft.com/office/officeart/2005/8/layout/venn3"/>
    <dgm:cxn modelId="{DE1260CB-2130-42DC-A5A7-3D7E6BE4A25A}" srcId="{083A4D9B-B6A7-458B-A71E-432DAE529DFB}" destId="{4AF0CA80-B175-4054-9AAA-D1D20EADF519}" srcOrd="1" destOrd="0" parTransId="{227BF7DB-70B4-4500-A5AC-D260178AE365}" sibTransId="{9424C193-1A3E-4784-B7B7-A587DF411CB9}"/>
    <dgm:cxn modelId="{2DA311DA-11CE-4FB5-B48B-524890336003}" srcId="{083A4D9B-B6A7-458B-A71E-432DAE529DFB}" destId="{CDCF9105-3213-46F6-9C94-05EE436E6674}" srcOrd="0" destOrd="0" parTransId="{8F664729-49CB-4484-B6D5-D811C4936C65}" sibTransId="{2702D195-ACFB-487D-AEA8-DC9146CFD078}"/>
    <dgm:cxn modelId="{20551629-4DA1-4920-811E-8E6A5FBDBDAD}" type="presParOf" srcId="{18D87AE9-C9E9-4EE9-9510-CE2952E1B180}" destId="{F50876E1-E164-4C48-8677-EAD4FD5AAD82}" srcOrd="0" destOrd="0" presId="urn:microsoft.com/office/officeart/2005/8/layout/venn3"/>
    <dgm:cxn modelId="{CE837AE2-807C-4F9F-83D9-43467489952B}" type="presParOf" srcId="{18D87AE9-C9E9-4EE9-9510-CE2952E1B180}" destId="{85BD7132-73A3-4882-B7FD-9C62E4DC23E9}" srcOrd="1" destOrd="0" presId="urn:microsoft.com/office/officeart/2005/8/layout/venn3"/>
    <dgm:cxn modelId="{31A45118-F66B-4FF8-A0FA-8C0C807F63A7}" type="presParOf" srcId="{18D87AE9-C9E9-4EE9-9510-CE2952E1B180}" destId="{7CA5052A-FBDB-4E06-AE6D-1E8AF047E7E7}" srcOrd="2" destOrd="0" presId="urn:microsoft.com/office/officeart/2005/8/layout/venn3"/>
    <dgm:cxn modelId="{C38DA2CC-053E-4FC8-91DC-067F344EF5EB}" type="presParOf" srcId="{18D87AE9-C9E9-4EE9-9510-CE2952E1B180}" destId="{5BEC1E08-4FB9-4312-96A4-1324F8E7D871}" srcOrd="3" destOrd="0" presId="urn:microsoft.com/office/officeart/2005/8/layout/venn3"/>
    <dgm:cxn modelId="{33BFAD59-6311-4D02-8D40-5367AB252849}" type="presParOf" srcId="{18D87AE9-C9E9-4EE9-9510-CE2952E1B180}" destId="{0300C9FD-9178-4CFB-9832-A39CDD2E5EC8}"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57C71B-EDEA-4471-9C9C-E059115CF515}"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es-ES"/>
        </a:p>
      </dgm:t>
    </dgm:pt>
    <dgm:pt modelId="{B6661C23-CDC1-47E5-B5B8-83C9EDC063CB}">
      <dgm:prSet/>
      <dgm:spPr/>
      <dgm:t>
        <a:bodyPr/>
        <a:lstStyle/>
        <a:p>
          <a:r>
            <a:rPr lang="es-ES"/>
            <a:t>En Alemania y Nueva Zelanda, para evitar ese efecto</a:t>
          </a:r>
        </a:p>
      </dgm:t>
    </dgm:pt>
    <dgm:pt modelId="{C12C03B6-6D2F-4800-BFA2-97C9B9130085}" type="parTrans" cxnId="{89DC2EFA-E404-49B7-BCC3-E3A1CFE6EDD7}">
      <dgm:prSet/>
      <dgm:spPr/>
      <dgm:t>
        <a:bodyPr/>
        <a:lstStyle/>
        <a:p>
          <a:endParaRPr lang="es-ES"/>
        </a:p>
      </dgm:t>
    </dgm:pt>
    <dgm:pt modelId="{DA40393E-ECD5-46A7-BCA1-2469C2BCF522}" type="sibTrans" cxnId="{89DC2EFA-E404-49B7-BCC3-E3A1CFE6EDD7}">
      <dgm:prSet/>
      <dgm:spPr/>
      <dgm:t>
        <a:bodyPr/>
        <a:lstStyle/>
        <a:p>
          <a:endParaRPr lang="es-ES"/>
        </a:p>
      </dgm:t>
    </dgm:pt>
    <dgm:pt modelId="{BB97A78F-C382-4028-A423-B7B4BBEC83CD}">
      <dgm:prSet/>
      <dgm:spPr/>
      <dgm:t>
        <a:bodyPr/>
        <a:lstStyle/>
        <a:p>
          <a:r>
            <a:rPr lang="es-ES" dirty="0"/>
            <a:t>Se han adoptado </a:t>
          </a:r>
          <a:r>
            <a:rPr lang="es-ES" b="1" u="sng" dirty="0"/>
            <a:t>incrementos salariales selectivos para los sectores peor pagados</a:t>
          </a:r>
        </a:p>
      </dgm:t>
    </dgm:pt>
    <dgm:pt modelId="{EDAFEC6E-E671-474F-9CDD-25F061757A38}" type="parTrans" cxnId="{DD9F77C3-BA00-465D-A5AA-8D4A70FB7F7E}">
      <dgm:prSet/>
      <dgm:spPr/>
      <dgm:t>
        <a:bodyPr/>
        <a:lstStyle/>
        <a:p>
          <a:endParaRPr lang="es-ES"/>
        </a:p>
      </dgm:t>
    </dgm:pt>
    <dgm:pt modelId="{10443223-7C61-488D-AB04-3C67AE6C4904}" type="sibTrans" cxnId="{DD9F77C3-BA00-465D-A5AA-8D4A70FB7F7E}">
      <dgm:prSet/>
      <dgm:spPr/>
      <dgm:t>
        <a:bodyPr/>
        <a:lstStyle/>
        <a:p>
          <a:endParaRPr lang="es-ES"/>
        </a:p>
      </dgm:t>
    </dgm:pt>
    <dgm:pt modelId="{378A8699-E328-4CDE-93E8-71AFADA7A901}" type="pres">
      <dgm:prSet presAssocID="{2557C71B-EDEA-4471-9C9C-E059115CF515}" presName="Name0" presStyleCnt="0">
        <dgm:presLayoutVars>
          <dgm:dir/>
          <dgm:resizeHandles val="exact"/>
        </dgm:presLayoutVars>
      </dgm:prSet>
      <dgm:spPr/>
    </dgm:pt>
    <dgm:pt modelId="{5F3E5B8A-6396-405A-B094-013E78D4DFC2}" type="pres">
      <dgm:prSet presAssocID="{B6661C23-CDC1-47E5-B5B8-83C9EDC063CB}" presName="node" presStyleLbl="node1" presStyleIdx="0" presStyleCnt="2">
        <dgm:presLayoutVars>
          <dgm:bulletEnabled val="1"/>
        </dgm:presLayoutVars>
      </dgm:prSet>
      <dgm:spPr/>
    </dgm:pt>
    <dgm:pt modelId="{358094A8-CC5F-467C-9ADC-70DFD7D42DD5}" type="pres">
      <dgm:prSet presAssocID="{DA40393E-ECD5-46A7-BCA1-2469C2BCF522}" presName="sibTrans" presStyleLbl="sibTrans2D1" presStyleIdx="0" presStyleCnt="1"/>
      <dgm:spPr/>
    </dgm:pt>
    <dgm:pt modelId="{4A0ECCE9-12E2-4DFD-9C61-876BA98901D9}" type="pres">
      <dgm:prSet presAssocID="{DA40393E-ECD5-46A7-BCA1-2469C2BCF522}" presName="connectorText" presStyleLbl="sibTrans2D1" presStyleIdx="0" presStyleCnt="1"/>
      <dgm:spPr/>
    </dgm:pt>
    <dgm:pt modelId="{B397B4AA-C439-4614-8B13-2634B5757595}" type="pres">
      <dgm:prSet presAssocID="{BB97A78F-C382-4028-A423-B7B4BBEC83CD}" presName="node" presStyleLbl="node1" presStyleIdx="1" presStyleCnt="2">
        <dgm:presLayoutVars>
          <dgm:bulletEnabled val="1"/>
        </dgm:presLayoutVars>
      </dgm:prSet>
      <dgm:spPr/>
    </dgm:pt>
  </dgm:ptLst>
  <dgm:cxnLst>
    <dgm:cxn modelId="{C1D18D08-194C-48EA-A200-45D3A6B22EE2}" type="presOf" srcId="{DA40393E-ECD5-46A7-BCA1-2469C2BCF522}" destId="{4A0ECCE9-12E2-4DFD-9C61-876BA98901D9}" srcOrd="1" destOrd="0" presId="urn:microsoft.com/office/officeart/2005/8/layout/process1"/>
    <dgm:cxn modelId="{3E2AE3A2-9E85-41E6-B8AB-906233368D17}" type="presOf" srcId="{BB97A78F-C382-4028-A423-B7B4BBEC83CD}" destId="{B397B4AA-C439-4614-8B13-2634B5757595}" srcOrd="0" destOrd="0" presId="urn:microsoft.com/office/officeart/2005/8/layout/process1"/>
    <dgm:cxn modelId="{09972BA8-B5D0-4E94-8795-18CAECEA1F05}" type="presOf" srcId="{DA40393E-ECD5-46A7-BCA1-2469C2BCF522}" destId="{358094A8-CC5F-467C-9ADC-70DFD7D42DD5}" srcOrd="0" destOrd="0" presId="urn:microsoft.com/office/officeart/2005/8/layout/process1"/>
    <dgm:cxn modelId="{DD9F77C3-BA00-465D-A5AA-8D4A70FB7F7E}" srcId="{2557C71B-EDEA-4471-9C9C-E059115CF515}" destId="{BB97A78F-C382-4028-A423-B7B4BBEC83CD}" srcOrd="1" destOrd="0" parTransId="{EDAFEC6E-E671-474F-9CDD-25F061757A38}" sibTransId="{10443223-7C61-488D-AB04-3C67AE6C4904}"/>
    <dgm:cxn modelId="{AF3FF8C5-AD7A-463E-B091-38830DF8F492}" type="presOf" srcId="{2557C71B-EDEA-4471-9C9C-E059115CF515}" destId="{378A8699-E328-4CDE-93E8-71AFADA7A901}" srcOrd="0" destOrd="0" presId="urn:microsoft.com/office/officeart/2005/8/layout/process1"/>
    <dgm:cxn modelId="{5F9EAFC6-B363-4B1D-A63A-15126E29B1DA}" type="presOf" srcId="{B6661C23-CDC1-47E5-B5B8-83C9EDC063CB}" destId="{5F3E5B8A-6396-405A-B094-013E78D4DFC2}" srcOrd="0" destOrd="0" presId="urn:microsoft.com/office/officeart/2005/8/layout/process1"/>
    <dgm:cxn modelId="{89DC2EFA-E404-49B7-BCC3-E3A1CFE6EDD7}" srcId="{2557C71B-EDEA-4471-9C9C-E059115CF515}" destId="{B6661C23-CDC1-47E5-B5B8-83C9EDC063CB}" srcOrd="0" destOrd="0" parTransId="{C12C03B6-6D2F-4800-BFA2-97C9B9130085}" sibTransId="{DA40393E-ECD5-46A7-BCA1-2469C2BCF522}"/>
    <dgm:cxn modelId="{AFFA3CC0-225C-4F12-9116-4FEF88021C88}" type="presParOf" srcId="{378A8699-E328-4CDE-93E8-71AFADA7A901}" destId="{5F3E5B8A-6396-405A-B094-013E78D4DFC2}" srcOrd="0" destOrd="0" presId="urn:microsoft.com/office/officeart/2005/8/layout/process1"/>
    <dgm:cxn modelId="{9FCE8356-C785-4D99-A18A-70E39D325117}" type="presParOf" srcId="{378A8699-E328-4CDE-93E8-71AFADA7A901}" destId="{358094A8-CC5F-467C-9ADC-70DFD7D42DD5}" srcOrd="1" destOrd="0" presId="urn:microsoft.com/office/officeart/2005/8/layout/process1"/>
    <dgm:cxn modelId="{36979C2B-92F2-4226-AF8B-271B52425D7A}" type="presParOf" srcId="{358094A8-CC5F-467C-9ADC-70DFD7D42DD5}" destId="{4A0ECCE9-12E2-4DFD-9C61-876BA98901D9}" srcOrd="0" destOrd="0" presId="urn:microsoft.com/office/officeart/2005/8/layout/process1"/>
    <dgm:cxn modelId="{329A18A9-98BA-4666-B2C9-F6BFC9C8B6F6}" type="presParOf" srcId="{378A8699-E328-4CDE-93E8-71AFADA7A901}" destId="{B397B4AA-C439-4614-8B13-2634B575759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7BF93-230F-4404-AC28-800E1F59FE73}">
      <dsp:nvSpPr>
        <dsp:cNvPr id="0" name=""/>
        <dsp:cNvSpPr/>
      </dsp:nvSpPr>
      <dsp:spPr>
        <a:xfrm>
          <a:off x="0" y="53620"/>
          <a:ext cx="10972440" cy="34819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b="0" i="1" kern="1200" dirty="0"/>
            <a:t>“Sigue… pendiente la desigualdad retributiva hombre/mujer, que no logra reducirse a pesar de todas las declaraciones de intenciones en favor de una idea que sería positiva en todos los órdenes, incluyendo desde luego el ético. El dato de que la mujer a nivel mundial gana sólo 77 centavos por cada dólar que gana el hombre sigue siendo inaceptable…” </a:t>
          </a:r>
          <a:endParaRPr lang="es-ES" sz="3100" kern="1200" dirty="0"/>
        </a:p>
      </dsp:txBody>
      <dsp:txXfrm>
        <a:off x="169973" y="223593"/>
        <a:ext cx="10632494" cy="3141974"/>
      </dsp:txXfrm>
    </dsp:sp>
    <dsp:sp modelId="{EB25098F-E7AC-4233-8DAB-3FDF43877341}">
      <dsp:nvSpPr>
        <dsp:cNvPr id="0" name=""/>
        <dsp:cNvSpPr/>
      </dsp:nvSpPr>
      <dsp:spPr>
        <a:xfrm>
          <a:off x="0" y="3535540"/>
          <a:ext cx="10972440" cy="1379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7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S" sz="2400" b="0" i="0" kern="1200" dirty="0"/>
            <a:t>“Desafíos del derecho laboral ante los cambios económicos y sociales”, en </a:t>
          </a:r>
          <a:r>
            <a:rPr lang="es-ES" sz="2400" b="0" i="1" kern="1200" dirty="0"/>
            <a:t>Los desafíos del Derecho del Trabajo ante el cambio social y económico. Libro Homenaje a Federico Durán López</a:t>
          </a:r>
          <a:r>
            <a:rPr lang="es-ES" sz="2400" b="0" i="0" kern="1200" dirty="0"/>
            <a:t>, C. Sáez Lara, F. Navarro Nieto y P. Gómez Caballero, ed. </a:t>
          </a:r>
          <a:r>
            <a:rPr lang="es-ES" sz="2400" b="0" i="0" kern="1200" dirty="0" err="1"/>
            <a:t>Iustel</a:t>
          </a:r>
          <a:r>
            <a:rPr lang="es-ES" sz="2400" b="0" i="0" kern="1200" dirty="0"/>
            <a:t>, Madrid, 2021, p.41</a:t>
          </a:r>
          <a:endParaRPr lang="es-ES" sz="2400" kern="1200" dirty="0"/>
        </a:p>
      </dsp:txBody>
      <dsp:txXfrm>
        <a:off x="0" y="3535540"/>
        <a:ext cx="10972440" cy="1379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25283-83A4-478B-B39F-96FDE13D3623}">
      <dsp:nvSpPr>
        <dsp:cNvPr id="0" name=""/>
        <dsp:cNvSpPr/>
      </dsp:nvSpPr>
      <dsp:spPr>
        <a:xfrm>
          <a:off x="735038" y="0"/>
          <a:ext cx="8330438" cy="38807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B3EDCC3-E47E-4264-95ED-87C46EA4E438}">
      <dsp:nvSpPr>
        <dsp:cNvPr id="0" name=""/>
        <dsp:cNvSpPr/>
      </dsp:nvSpPr>
      <dsp:spPr>
        <a:xfrm>
          <a:off x="607866" y="1164231"/>
          <a:ext cx="4172875" cy="155230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a:t>Y en sectores feminizados con minoría de hombres</a:t>
          </a:r>
        </a:p>
      </dsp:txBody>
      <dsp:txXfrm>
        <a:off x="683643" y="1240008"/>
        <a:ext cx="4021321" cy="1400755"/>
      </dsp:txXfrm>
    </dsp:sp>
    <dsp:sp modelId="{849542E4-F8EA-4FF9-AF6F-919BCB86F16B}">
      <dsp:nvSpPr>
        <dsp:cNvPr id="0" name=""/>
        <dsp:cNvSpPr/>
      </dsp:nvSpPr>
      <dsp:spPr>
        <a:xfrm>
          <a:off x="5019773" y="1164231"/>
          <a:ext cx="4172875" cy="155230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a:t>Progresa más y más rápido el varón que la mayoría de mujeres</a:t>
          </a:r>
        </a:p>
      </dsp:txBody>
      <dsp:txXfrm>
        <a:off x="5095550" y="1240008"/>
        <a:ext cx="4021321" cy="14007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535A2-19C5-497B-A35B-6CE1FC2E019A}">
      <dsp:nvSpPr>
        <dsp:cNvPr id="0" name=""/>
        <dsp:cNvSpPr/>
      </dsp:nvSpPr>
      <dsp:spPr>
        <a:xfrm>
          <a:off x="0" y="224479"/>
          <a:ext cx="8596668" cy="6552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u="sng" kern="1200"/>
            <a:t>Ordenación JERARQUIZADA </a:t>
          </a:r>
          <a:r>
            <a:rPr lang="es-ES" sz="2800" kern="1200"/>
            <a:t>de puestos de trabajo</a:t>
          </a:r>
        </a:p>
      </dsp:txBody>
      <dsp:txXfrm>
        <a:off x="31984" y="256463"/>
        <a:ext cx="8532700" cy="591232"/>
      </dsp:txXfrm>
    </dsp:sp>
    <dsp:sp modelId="{A924C602-8A1F-470E-8DDA-032E13B967A1}">
      <dsp:nvSpPr>
        <dsp:cNvPr id="0" name=""/>
        <dsp:cNvSpPr/>
      </dsp:nvSpPr>
      <dsp:spPr>
        <a:xfrm>
          <a:off x="0" y="960319"/>
          <a:ext cx="8596668" cy="6552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kern="1200" dirty="0"/>
            <a:t>Descriptores excesivamente </a:t>
          </a:r>
          <a:r>
            <a:rPr lang="es-ES" sz="2800" b="1" u="sng" kern="1200" dirty="0"/>
            <a:t>GENÉRICOS</a:t>
          </a:r>
          <a:endParaRPr lang="es-ES" sz="2800" kern="1200" dirty="0"/>
        </a:p>
      </dsp:txBody>
      <dsp:txXfrm>
        <a:off x="31984" y="992303"/>
        <a:ext cx="8532700" cy="591232"/>
      </dsp:txXfrm>
    </dsp:sp>
    <dsp:sp modelId="{7606456F-F659-4208-8880-42654E3F36CB}">
      <dsp:nvSpPr>
        <dsp:cNvPr id="0" name=""/>
        <dsp:cNvSpPr/>
      </dsp:nvSpPr>
      <dsp:spPr>
        <a:xfrm>
          <a:off x="0" y="1696159"/>
          <a:ext cx="8596668" cy="6552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kern="1200"/>
            <a:t>Persistencia de </a:t>
          </a:r>
          <a:r>
            <a:rPr lang="es-ES" sz="2800" b="1" u="sng" kern="1200"/>
            <a:t>sesgos de género </a:t>
          </a:r>
          <a:endParaRPr lang="es-ES" sz="2800" kern="1200"/>
        </a:p>
      </dsp:txBody>
      <dsp:txXfrm>
        <a:off x="31984" y="1728143"/>
        <a:ext cx="8532700" cy="591232"/>
      </dsp:txXfrm>
    </dsp:sp>
    <dsp:sp modelId="{1FC99113-E097-4973-A281-E74E3468B16D}">
      <dsp:nvSpPr>
        <dsp:cNvPr id="0" name=""/>
        <dsp:cNvSpPr/>
      </dsp:nvSpPr>
      <dsp:spPr>
        <a:xfrm>
          <a:off x="0" y="2431999"/>
          <a:ext cx="8596668" cy="6552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u="sng" kern="1200" dirty="0"/>
            <a:t>No se sigue el “</a:t>
          </a:r>
          <a:r>
            <a:rPr lang="es-ES" sz="2800" i="1" u="sng" kern="1200" dirty="0"/>
            <a:t>Método de puntos por factor</a:t>
          </a:r>
          <a:r>
            <a:rPr lang="es-ES" sz="2800" u="sng" kern="1200" dirty="0"/>
            <a:t>” OIT</a:t>
          </a:r>
          <a:endParaRPr lang="es-ES" sz="2800" kern="1200" dirty="0"/>
        </a:p>
      </dsp:txBody>
      <dsp:txXfrm>
        <a:off x="31984" y="2463983"/>
        <a:ext cx="8532700" cy="591232"/>
      </dsp:txXfrm>
    </dsp:sp>
    <dsp:sp modelId="{4257D966-75A2-42F9-A97A-2E79FFA2A48C}">
      <dsp:nvSpPr>
        <dsp:cNvPr id="0" name=""/>
        <dsp:cNvSpPr/>
      </dsp:nvSpPr>
      <dsp:spPr>
        <a:xfrm>
          <a:off x="0" y="3087199"/>
          <a:ext cx="8596668" cy="154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s-ES" sz="2200" kern="1200" dirty="0"/>
            <a:t>Cualificaciones: formación, experiencia, trayectoria…</a:t>
          </a:r>
        </a:p>
        <a:p>
          <a:pPr marL="228600" lvl="1" indent="-228600" algn="l" defTabSz="977900" rtl="0">
            <a:lnSpc>
              <a:spcPct val="90000"/>
            </a:lnSpc>
            <a:spcBef>
              <a:spcPct val="0"/>
            </a:spcBef>
            <a:spcAft>
              <a:spcPct val="20000"/>
            </a:spcAft>
            <a:buChar char="•"/>
          </a:pPr>
          <a:r>
            <a:rPr lang="es-ES" sz="2200" kern="1200" dirty="0"/>
            <a:t>Esfuerzos: físico, pero ¿mental y emocional?</a:t>
          </a:r>
        </a:p>
        <a:p>
          <a:pPr marL="228600" lvl="1" indent="-228600" algn="l" defTabSz="977900" rtl="0">
            <a:lnSpc>
              <a:spcPct val="90000"/>
            </a:lnSpc>
            <a:spcBef>
              <a:spcPct val="0"/>
            </a:spcBef>
            <a:spcAft>
              <a:spcPct val="20000"/>
            </a:spcAft>
            <a:buChar char="•"/>
          </a:pPr>
          <a:r>
            <a:rPr lang="es-ES" sz="2200" kern="1200" dirty="0"/>
            <a:t>Responsabilidad: se equipara al MANDO ¿otro tipo?</a:t>
          </a:r>
        </a:p>
        <a:p>
          <a:pPr marL="228600" lvl="1" indent="-228600" algn="l" defTabSz="977900" rtl="0">
            <a:lnSpc>
              <a:spcPct val="90000"/>
            </a:lnSpc>
            <a:spcBef>
              <a:spcPct val="0"/>
            </a:spcBef>
            <a:spcAft>
              <a:spcPct val="20000"/>
            </a:spcAft>
            <a:buChar char="•"/>
          </a:pPr>
          <a:r>
            <a:rPr lang="es-ES" sz="2200" kern="1200" dirty="0"/>
            <a:t>Condiciones de trabajo: ¿cuáles?</a:t>
          </a:r>
        </a:p>
      </dsp:txBody>
      <dsp:txXfrm>
        <a:off x="0" y="3087199"/>
        <a:ext cx="8596668" cy="15460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1F52E-AC82-4F8D-BFC2-627970870779}">
      <dsp:nvSpPr>
        <dsp:cNvPr id="0" name=""/>
        <dsp:cNvSpPr/>
      </dsp:nvSpPr>
      <dsp:spPr>
        <a:xfrm>
          <a:off x="0" y="1368443"/>
          <a:ext cx="8596668" cy="182459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E0CF5-3742-47CB-8C82-DF7195A8670F}">
      <dsp:nvSpPr>
        <dsp:cNvPr id="0" name=""/>
        <dsp:cNvSpPr/>
      </dsp:nvSpPr>
      <dsp:spPr>
        <a:xfrm>
          <a:off x="7274" y="-57314"/>
          <a:ext cx="3660919" cy="205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rtl="0">
            <a:lnSpc>
              <a:spcPct val="90000"/>
            </a:lnSpc>
            <a:spcBef>
              <a:spcPct val="0"/>
            </a:spcBef>
            <a:spcAft>
              <a:spcPct val="35000"/>
            </a:spcAft>
            <a:buNone/>
          </a:pPr>
          <a:r>
            <a:rPr lang="es-ES" sz="2800" kern="1200" dirty="0"/>
            <a:t>Conclusión general</a:t>
          </a:r>
        </a:p>
      </dsp:txBody>
      <dsp:txXfrm>
        <a:off x="7274" y="-57314"/>
        <a:ext cx="3660919" cy="2053851"/>
      </dsp:txXfrm>
    </dsp:sp>
    <dsp:sp modelId="{F1147B99-E17B-4004-871C-D989836AB6A4}">
      <dsp:nvSpPr>
        <dsp:cNvPr id="0" name=""/>
        <dsp:cNvSpPr/>
      </dsp:nvSpPr>
      <dsp:spPr>
        <a:xfrm>
          <a:off x="1609660" y="2109980"/>
          <a:ext cx="456147" cy="4561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ABDDD-EF00-47CE-9DAB-BCBADC96591E}">
      <dsp:nvSpPr>
        <dsp:cNvPr id="0" name=""/>
        <dsp:cNvSpPr/>
      </dsp:nvSpPr>
      <dsp:spPr>
        <a:xfrm>
          <a:off x="3851239" y="2564941"/>
          <a:ext cx="3878487" cy="205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rtl="0">
            <a:lnSpc>
              <a:spcPct val="90000"/>
            </a:lnSpc>
            <a:spcBef>
              <a:spcPct val="0"/>
            </a:spcBef>
            <a:spcAft>
              <a:spcPct val="35000"/>
            </a:spcAft>
            <a:buNone/>
          </a:pPr>
          <a:r>
            <a:rPr lang="es-ES" sz="2800" kern="1200" dirty="0"/>
            <a:t>HIPERVALORACIÓN de rasgos típicos del trabajo masculino.</a:t>
          </a:r>
          <a:br>
            <a:rPr lang="es-ES" sz="2800" kern="1200" dirty="0"/>
          </a:br>
          <a:endParaRPr lang="es-ES" sz="2800" kern="1200" dirty="0"/>
        </a:p>
      </dsp:txBody>
      <dsp:txXfrm>
        <a:off x="3851239" y="2564941"/>
        <a:ext cx="3878487" cy="2053851"/>
      </dsp:txXfrm>
    </dsp:sp>
    <dsp:sp modelId="{30842E9B-BF23-4CAD-B3DC-4CC96C8A226C}">
      <dsp:nvSpPr>
        <dsp:cNvPr id="0" name=""/>
        <dsp:cNvSpPr/>
      </dsp:nvSpPr>
      <dsp:spPr>
        <a:xfrm>
          <a:off x="5562409" y="1995350"/>
          <a:ext cx="456147" cy="4561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DA169-873D-4600-A0A0-64202BACF1BB}">
      <dsp:nvSpPr>
        <dsp:cNvPr id="0" name=""/>
        <dsp:cNvSpPr/>
      </dsp:nvSpPr>
      <dsp:spPr>
        <a:xfrm>
          <a:off x="3349579" y="0"/>
          <a:ext cx="7394613" cy="5203603"/>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s-ES" sz="2000" b="0" i="0" kern="1200" dirty="0"/>
            <a:t>El esfuerzo puede constituir un </a:t>
          </a:r>
          <a:r>
            <a:rPr lang="es-ES" sz="2000" b="1" i="0" u="sng" kern="1200" dirty="0"/>
            <a:t>“elemento determinante absoluto (o esencial) de la aptitud </a:t>
          </a:r>
          <a:r>
            <a:rPr lang="es-ES" sz="2000" b="0" i="0" kern="1200" dirty="0"/>
            <a:t>para el desarrollo de la tarea”</a:t>
          </a:r>
          <a:endParaRPr lang="es-ES" sz="2000" kern="1200" dirty="0"/>
        </a:p>
        <a:p>
          <a:pPr marL="228600" lvl="1" indent="-228600" algn="l" defTabSz="889000" rtl="0">
            <a:lnSpc>
              <a:spcPct val="90000"/>
            </a:lnSpc>
            <a:spcBef>
              <a:spcPct val="0"/>
            </a:spcBef>
            <a:spcAft>
              <a:spcPct val="15000"/>
            </a:spcAft>
            <a:buChar char="•"/>
          </a:pPr>
          <a:r>
            <a:rPr lang="es-ES" sz="2000" b="0" i="0" kern="1200" dirty="0"/>
            <a:t>aun en ese caso, </a:t>
          </a:r>
          <a:r>
            <a:rPr lang="es-ES" sz="2000" b="1" i="0" u="sng" kern="1200" dirty="0"/>
            <a:t>sumado a otros “rasgos </a:t>
          </a:r>
          <a:r>
            <a:rPr lang="es-ES" sz="2000" b="1" i="0" u="sng" kern="1200" dirty="0" err="1"/>
            <a:t>tipificadores</a:t>
          </a:r>
          <a:r>
            <a:rPr lang="es-ES" sz="2000" b="1" i="0" u="sng" kern="1200" dirty="0"/>
            <a:t> neutros</a:t>
          </a:r>
          <a:r>
            <a:rPr lang="es-ES" sz="2000" b="0" i="0" kern="1200" dirty="0"/>
            <a:t>”</a:t>
          </a:r>
          <a:endParaRPr lang="es-ES" sz="2000" kern="1200" dirty="0"/>
        </a:p>
        <a:p>
          <a:pPr marL="228600" lvl="1" indent="-228600" algn="l" defTabSz="889000" rtl="0">
            <a:lnSpc>
              <a:spcPct val="90000"/>
            </a:lnSpc>
            <a:spcBef>
              <a:spcPct val="0"/>
            </a:spcBef>
            <a:spcAft>
              <a:spcPct val="15000"/>
            </a:spcAft>
            <a:buChar char="•"/>
          </a:pPr>
          <a:r>
            <a:rPr lang="es-ES" sz="2000" b="0" i="0" kern="1200" dirty="0"/>
            <a:t>un factor, cualidad o rasgo </a:t>
          </a:r>
          <a:r>
            <a:rPr lang="es-ES" sz="2000" b="1" i="0" u="sng" kern="1200" dirty="0"/>
            <a:t>no es neutro </a:t>
          </a:r>
          <a:r>
            <a:rPr lang="es-ES" sz="2000" b="0" i="0" kern="1200" dirty="0"/>
            <a:t>cuando </a:t>
          </a:r>
          <a:r>
            <a:rPr lang="es-ES" sz="2000" b="1" i="0" u="sng" kern="1200" dirty="0"/>
            <a:t>predominantemente es poseído o atribuido a uno sólo de los sexos o géneros</a:t>
          </a:r>
          <a:endParaRPr lang="es-ES" sz="2000" b="1" u="sng" kern="1200" dirty="0"/>
        </a:p>
        <a:p>
          <a:pPr marL="228600" lvl="1" indent="-228600" algn="l" defTabSz="889000" rtl="0">
            <a:lnSpc>
              <a:spcPct val="90000"/>
            </a:lnSpc>
            <a:spcBef>
              <a:spcPct val="0"/>
            </a:spcBef>
            <a:spcAft>
              <a:spcPct val="15000"/>
            </a:spcAft>
            <a:buChar char="•"/>
          </a:pPr>
          <a:r>
            <a:rPr lang="es-ES" sz="2000" b="0" i="0" kern="1200" dirty="0"/>
            <a:t>el </a:t>
          </a:r>
          <a:r>
            <a:rPr lang="es-ES" sz="2000" b="1" i="0" u="sng" kern="1200" dirty="0"/>
            <a:t>esfuerzo físico </a:t>
          </a:r>
          <a:r>
            <a:rPr lang="es-ES" sz="2000" b="0" i="0" kern="1200" dirty="0"/>
            <a:t>= corresponde con los </a:t>
          </a:r>
          <a:r>
            <a:rPr lang="es-ES" sz="2000" b="1" i="0" u="sng" kern="1200" dirty="0"/>
            <a:t>rasgos medios del trabajo del varón</a:t>
          </a:r>
          <a:endParaRPr lang="es-ES" sz="2000" b="1" u="sng" kern="1200" dirty="0"/>
        </a:p>
      </dsp:txBody>
      <dsp:txXfrm>
        <a:off x="3349579" y="650450"/>
        <a:ext cx="5443262" cy="3902703"/>
      </dsp:txXfrm>
    </dsp:sp>
    <dsp:sp modelId="{0912B66E-83A5-44D8-B7E1-D58581DB7837}">
      <dsp:nvSpPr>
        <dsp:cNvPr id="0" name=""/>
        <dsp:cNvSpPr/>
      </dsp:nvSpPr>
      <dsp:spPr>
        <a:xfrm>
          <a:off x="469224" y="0"/>
          <a:ext cx="2844274" cy="520360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s-ES" sz="2800" b="0" i="0" kern="1200" dirty="0"/>
            <a:t>STC 145/1991,</a:t>
          </a:r>
          <a:r>
            <a:rPr lang="es-ES" sz="2800" b="0" i="1" kern="1200" dirty="0"/>
            <a:t> Hospital Provincial de Madrid </a:t>
          </a:r>
          <a:r>
            <a:rPr lang="es-ES" sz="2800" b="0" i="0" kern="1200" dirty="0"/>
            <a:t>(salario peones y limpiadoras); STC 58/1994, </a:t>
          </a:r>
          <a:r>
            <a:rPr lang="es-ES" sz="2800" b="0" i="1" kern="1200" dirty="0"/>
            <a:t>caso Puig; y </a:t>
          </a:r>
          <a:r>
            <a:rPr lang="es-ES" sz="2800" b="0" i="0" kern="1200" dirty="0"/>
            <a:t>STC 147/1995, </a:t>
          </a:r>
          <a:r>
            <a:rPr lang="es-ES" sz="2800" b="0" i="1" kern="1200" dirty="0"/>
            <a:t>caso </a:t>
          </a:r>
          <a:r>
            <a:rPr lang="es-ES" sz="2800" b="0" i="1" kern="1200" dirty="0" err="1"/>
            <a:t>Gomaytex</a:t>
          </a:r>
          <a:endParaRPr lang="es-ES" sz="2800" kern="1200" dirty="0"/>
        </a:p>
      </dsp:txBody>
      <dsp:txXfrm>
        <a:off x="608070" y="138846"/>
        <a:ext cx="2566582" cy="49259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D06BD-045B-4164-B5C6-FFAED6CCBA1C}">
      <dsp:nvSpPr>
        <dsp:cNvPr id="0" name=""/>
        <dsp:cNvSpPr/>
      </dsp:nvSpPr>
      <dsp:spPr>
        <a:xfrm>
          <a:off x="0" y="647601"/>
          <a:ext cx="10527631" cy="216338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217170" rIns="217170" bIns="217170" numCol="1" spcCol="1270" anchor="ctr" anchorCtr="0">
          <a:noAutofit/>
        </a:bodyPr>
        <a:lstStyle/>
        <a:p>
          <a:pPr marL="0" lvl="0" indent="0" algn="l" defTabSz="2533650" rtl="0">
            <a:lnSpc>
              <a:spcPct val="90000"/>
            </a:lnSpc>
            <a:spcBef>
              <a:spcPct val="0"/>
            </a:spcBef>
            <a:spcAft>
              <a:spcPct val="35000"/>
            </a:spcAft>
            <a:buNone/>
          </a:pPr>
          <a:r>
            <a:rPr lang="es-ES" sz="5700" b="0" i="0" kern="1200" dirty="0"/>
            <a:t>STC 250/2000, </a:t>
          </a:r>
          <a:r>
            <a:rPr lang="es-ES" sz="5700" b="0" i="1" kern="1200" dirty="0"/>
            <a:t>Manipulado y Envasado de Agrios de Murcia</a:t>
          </a:r>
          <a:endParaRPr lang="es-ES" sz="5700" kern="1200" dirty="0"/>
        </a:p>
      </dsp:txBody>
      <dsp:txXfrm>
        <a:off x="105608" y="753209"/>
        <a:ext cx="10316415" cy="1952168"/>
      </dsp:txXfrm>
    </dsp:sp>
    <dsp:sp modelId="{1F7C246A-0F02-4E8B-B4E3-51CEAC8E91FF}">
      <dsp:nvSpPr>
        <dsp:cNvPr id="0" name=""/>
        <dsp:cNvSpPr/>
      </dsp:nvSpPr>
      <dsp:spPr>
        <a:xfrm>
          <a:off x="0" y="2810986"/>
          <a:ext cx="10527631"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252" tIns="72390" rIns="405384" bIns="72390" numCol="1" spcCol="1270" anchor="t" anchorCtr="0">
          <a:noAutofit/>
        </a:bodyPr>
        <a:lstStyle/>
        <a:p>
          <a:pPr marL="285750" lvl="1" indent="-285750" algn="l" defTabSz="1955800" rtl="0">
            <a:lnSpc>
              <a:spcPct val="90000"/>
            </a:lnSpc>
            <a:spcBef>
              <a:spcPct val="0"/>
            </a:spcBef>
            <a:spcAft>
              <a:spcPct val="20000"/>
            </a:spcAft>
            <a:buChar char="•"/>
          </a:pPr>
          <a:r>
            <a:rPr lang="es-ES" sz="4400" b="0" i="1" kern="1200" dirty="0"/>
            <a:t> la diferencia estaba OBJETIVAMENTE JUSTIFICADA</a:t>
          </a:r>
          <a:endParaRPr lang="es-ES" sz="4400" kern="1200" dirty="0"/>
        </a:p>
      </dsp:txBody>
      <dsp:txXfrm>
        <a:off x="0" y="2810986"/>
        <a:ext cx="10527631" cy="1490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DC90F-98AF-4203-A445-8D236F8DD275}">
      <dsp:nvSpPr>
        <dsp:cNvPr id="0" name=""/>
        <dsp:cNvSpPr/>
      </dsp:nvSpPr>
      <dsp:spPr>
        <a:xfrm rot="5400000">
          <a:off x="6735274" y="-2874008"/>
          <a:ext cx="624586" cy="7022361"/>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b="0" i="0" kern="1200" dirty="0"/>
            <a:t>Fundamento de la pretensión: diferente retribución convencional entre “peones” y “peones polivalentes”</a:t>
          </a:r>
          <a:endParaRPr lang="es-ES" sz="1600" kern="1200" dirty="0"/>
        </a:p>
      </dsp:txBody>
      <dsp:txXfrm rot="-5400000">
        <a:off x="3536387" y="355369"/>
        <a:ext cx="6991871" cy="563606"/>
      </dsp:txXfrm>
    </dsp:sp>
    <dsp:sp modelId="{EACCD2DB-F42E-4508-8F19-966D661DF33B}">
      <dsp:nvSpPr>
        <dsp:cNvPr id="0" name=""/>
        <dsp:cNvSpPr/>
      </dsp:nvSpPr>
      <dsp:spPr>
        <a:xfrm>
          <a:off x="413691" y="723"/>
          <a:ext cx="3122694" cy="1272898"/>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0" i="0" kern="1200" dirty="0"/>
            <a:t>Conflicto colectivo promovido por el Comité de Empresa por discriminación</a:t>
          </a:r>
          <a:endParaRPr lang="es-ES" sz="1600" kern="1200" dirty="0"/>
        </a:p>
      </dsp:txBody>
      <dsp:txXfrm>
        <a:off x="475829" y="62861"/>
        <a:ext cx="2998418" cy="1148622"/>
      </dsp:txXfrm>
    </dsp:sp>
    <dsp:sp modelId="{C7ED6106-1C0A-419B-AA47-EDD36B117060}">
      <dsp:nvSpPr>
        <dsp:cNvPr id="0" name=""/>
        <dsp:cNvSpPr/>
      </dsp:nvSpPr>
      <dsp:spPr>
        <a:xfrm rot="5400000">
          <a:off x="6168553" y="-1395544"/>
          <a:ext cx="1891161" cy="7015503"/>
        </a:xfrm>
        <a:prstGeom prst="round2SameRect">
          <a:avLst/>
        </a:prstGeom>
        <a:solidFill>
          <a:schemeClr val="accent2">
            <a:tint val="40000"/>
            <a:alpha val="90000"/>
            <a:hueOff val="-2627922"/>
            <a:satOff val="5348"/>
            <a:lumOff val="806"/>
            <a:alphaOff val="0"/>
          </a:schemeClr>
        </a:solidFill>
        <a:ln w="12700" cap="rnd" cmpd="sng" algn="ctr">
          <a:solidFill>
            <a:schemeClr val="accent2">
              <a:tint val="40000"/>
              <a:alpha val="90000"/>
              <a:hueOff val="-2627922"/>
              <a:satOff val="5348"/>
              <a:lumOff val="8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b="0" i="0" kern="1200" dirty="0"/>
            <a:t>Preámbulo del RIS recuerda que en la comparación, valoración e interpretación sobre las características, requerimientos, condiciones, cualificaciones, capacidades y responsabilidades ha de integrarse la perspectiva de género = interpretación más favorable a la efectividad del derecho fundamental (igualdad entre mujeres y hombres) STC 26/2011</a:t>
          </a:r>
          <a:endParaRPr lang="es-ES" sz="1600" kern="1200" dirty="0"/>
        </a:p>
        <a:p>
          <a:pPr marL="171450" lvl="1" indent="-171450" algn="l" defTabSz="711200">
            <a:lnSpc>
              <a:spcPct val="90000"/>
            </a:lnSpc>
            <a:spcBef>
              <a:spcPct val="0"/>
            </a:spcBef>
            <a:spcAft>
              <a:spcPct val="15000"/>
            </a:spcAft>
            <a:buChar char="•"/>
          </a:pPr>
          <a:r>
            <a:rPr lang="es-ES" sz="1600" b="0" i="0" kern="1200" dirty="0"/>
            <a:t>Exigencia del cumplimiento por los poderes públicos de la “debida diligencia”: STC 140/2018 y 113/2021</a:t>
          </a:r>
          <a:endParaRPr lang="es-ES" sz="1600" kern="1200" dirty="0"/>
        </a:p>
      </dsp:txBody>
      <dsp:txXfrm rot="-5400000">
        <a:off x="3606383" y="1258945"/>
        <a:ext cx="6923184" cy="1706523"/>
      </dsp:txXfrm>
    </dsp:sp>
    <dsp:sp modelId="{2850D0B1-3F37-4CFF-AD39-178639A3EF48}">
      <dsp:nvSpPr>
        <dsp:cNvPr id="0" name=""/>
        <dsp:cNvSpPr/>
      </dsp:nvSpPr>
      <dsp:spPr>
        <a:xfrm>
          <a:off x="413691" y="1646398"/>
          <a:ext cx="3108793" cy="1272898"/>
        </a:xfrm>
        <a:prstGeom prst="roundRect">
          <a:avLst/>
        </a:prstGeom>
        <a:gradFill rotWithShape="0">
          <a:gsLst>
            <a:gs pos="0">
              <a:schemeClr val="accent2">
                <a:hueOff val="-2869335"/>
                <a:satOff val="2538"/>
                <a:lumOff val="4510"/>
                <a:alphaOff val="0"/>
                <a:tint val="65000"/>
                <a:lumMod val="110000"/>
              </a:schemeClr>
            </a:gs>
            <a:gs pos="88000">
              <a:schemeClr val="accent2">
                <a:hueOff val="-2869335"/>
                <a:satOff val="2538"/>
                <a:lumOff val="451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0" i="0" kern="1200" dirty="0"/>
            <a:t>Argumentos de la Sala:</a:t>
          </a:r>
          <a:endParaRPr lang="es-ES" sz="1600" kern="1200" dirty="0"/>
        </a:p>
      </dsp:txBody>
      <dsp:txXfrm>
        <a:off x="475829" y="1708536"/>
        <a:ext cx="2984517" cy="1148622"/>
      </dsp:txXfrm>
    </dsp:sp>
    <dsp:sp modelId="{4F3A7E95-47E0-44D9-B29E-31C4F40AD96A}">
      <dsp:nvSpPr>
        <dsp:cNvPr id="0" name=""/>
        <dsp:cNvSpPr/>
      </dsp:nvSpPr>
      <dsp:spPr>
        <a:xfrm rot="5400000">
          <a:off x="6138495" y="615962"/>
          <a:ext cx="1663281" cy="7015503"/>
        </a:xfrm>
        <a:prstGeom prst="round2SameRect">
          <a:avLst/>
        </a:prstGeom>
        <a:solidFill>
          <a:schemeClr val="accent2">
            <a:tint val="40000"/>
            <a:alpha val="90000"/>
            <a:hueOff val="-5255845"/>
            <a:satOff val="10696"/>
            <a:lumOff val="1613"/>
            <a:alphaOff val="0"/>
          </a:schemeClr>
        </a:solidFill>
        <a:ln w="12700" cap="rnd" cmpd="sng" algn="ctr">
          <a:solidFill>
            <a:schemeClr val="accent2">
              <a:tint val="40000"/>
              <a:alpha val="90000"/>
              <a:hueOff val="-5255845"/>
              <a:satOff val="10696"/>
              <a:lumOff val="16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b="0" i="0" kern="1200" dirty="0"/>
            <a:t>Estima el recurso al considerar que se trata de trabajos de igual valor</a:t>
          </a:r>
          <a:endParaRPr lang="es-ES" sz="1600" kern="1200" dirty="0"/>
        </a:p>
        <a:p>
          <a:pPr marL="171450" lvl="1" indent="-171450" algn="l" defTabSz="711200">
            <a:lnSpc>
              <a:spcPct val="90000"/>
            </a:lnSpc>
            <a:spcBef>
              <a:spcPct val="0"/>
            </a:spcBef>
            <a:spcAft>
              <a:spcPct val="15000"/>
            </a:spcAft>
            <a:buChar char="•"/>
          </a:pPr>
          <a:r>
            <a:rPr lang="es-ES" sz="1600" b="0" i="0" kern="1200" dirty="0"/>
            <a:t>Exigen únicamente esfuerzo y atención</a:t>
          </a:r>
          <a:endParaRPr lang="es-ES" sz="1600" kern="1200" dirty="0"/>
        </a:p>
        <a:p>
          <a:pPr marL="171450" lvl="1" indent="-171450" algn="l" defTabSz="711200">
            <a:lnSpc>
              <a:spcPct val="90000"/>
            </a:lnSpc>
            <a:spcBef>
              <a:spcPct val="0"/>
            </a:spcBef>
            <a:spcAft>
              <a:spcPct val="15000"/>
            </a:spcAft>
            <a:buChar char="•"/>
          </a:pPr>
          <a:r>
            <a:rPr lang="es-ES" sz="1600" b="0" i="0" kern="1200" dirty="0"/>
            <a:t>Barrido vs. barrido y recogida de “trastos” = la empresa no realiza actividad probatoria de las diferencias</a:t>
          </a:r>
          <a:endParaRPr lang="es-ES" sz="1600" kern="1200" dirty="0"/>
        </a:p>
        <a:p>
          <a:pPr marL="171450" lvl="1" indent="-171450" algn="l" defTabSz="711200">
            <a:lnSpc>
              <a:spcPct val="90000"/>
            </a:lnSpc>
            <a:spcBef>
              <a:spcPct val="0"/>
            </a:spcBef>
            <a:spcAft>
              <a:spcPct val="15000"/>
            </a:spcAft>
            <a:buChar char="•"/>
          </a:pPr>
          <a:r>
            <a:rPr lang="es-ES" sz="1600" b="0" i="0" kern="1200" dirty="0"/>
            <a:t>Nocturnidad = no se desagrega qué parte de la jornada es diurna y cuál nocturna</a:t>
          </a:r>
          <a:endParaRPr lang="es-ES" sz="1600" kern="1200" dirty="0"/>
        </a:p>
      </dsp:txBody>
      <dsp:txXfrm rot="-5400000">
        <a:off x="3462385" y="3373268"/>
        <a:ext cx="6934308" cy="1500891"/>
      </dsp:txXfrm>
    </dsp:sp>
    <dsp:sp modelId="{A0AD64C9-81A6-4D88-8B51-62707A2B0334}">
      <dsp:nvSpPr>
        <dsp:cNvPr id="0" name=""/>
        <dsp:cNvSpPr/>
      </dsp:nvSpPr>
      <dsp:spPr>
        <a:xfrm>
          <a:off x="449400" y="3489199"/>
          <a:ext cx="3048692" cy="1272898"/>
        </a:xfrm>
        <a:prstGeom prst="roundRect">
          <a:avLst/>
        </a:prstGeom>
        <a:gradFill rotWithShape="0">
          <a:gsLst>
            <a:gs pos="0">
              <a:schemeClr val="accent2">
                <a:hueOff val="-5738671"/>
                <a:satOff val="5077"/>
                <a:lumOff val="9020"/>
                <a:alphaOff val="0"/>
                <a:tint val="65000"/>
                <a:lumMod val="110000"/>
              </a:schemeClr>
            </a:gs>
            <a:gs pos="88000">
              <a:schemeClr val="accent2">
                <a:hueOff val="-5738671"/>
                <a:satOff val="5077"/>
                <a:lumOff val="902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0" i="0" kern="1200"/>
            <a:t>Conclusión: </a:t>
          </a:r>
          <a:endParaRPr lang="es-ES" sz="1600" kern="1200"/>
        </a:p>
      </dsp:txBody>
      <dsp:txXfrm>
        <a:off x="511538" y="3551337"/>
        <a:ext cx="2924416" cy="11486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1F16E-5BAB-4C82-A886-37E2526B32E4}">
      <dsp:nvSpPr>
        <dsp:cNvPr id="0" name=""/>
        <dsp:cNvSpPr/>
      </dsp:nvSpPr>
      <dsp:spPr>
        <a:xfrm>
          <a:off x="0" y="134751"/>
          <a:ext cx="8229600" cy="13689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Impugnación del convenio colectivo provincial del sector de conservas, semiconservas y salazones de pescado y marisco</a:t>
          </a:r>
        </a:p>
      </dsp:txBody>
      <dsp:txXfrm>
        <a:off x="66824" y="201575"/>
        <a:ext cx="8095952" cy="1235252"/>
      </dsp:txXfrm>
    </dsp:sp>
    <dsp:sp modelId="{A1ECAF9E-CA7A-4F54-919B-37A60E7B8658}">
      <dsp:nvSpPr>
        <dsp:cNvPr id="0" name=""/>
        <dsp:cNvSpPr/>
      </dsp:nvSpPr>
      <dsp:spPr>
        <a:xfrm>
          <a:off x="0" y="1578531"/>
          <a:ext cx="8229600" cy="13689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Conflicto relativo a la ordenación de los puestos de trabajo y al acceso de mujeres a los que implicasen la realización de tareas de carga y descarga</a:t>
          </a:r>
        </a:p>
      </dsp:txBody>
      <dsp:txXfrm>
        <a:off x="66824" y="1645355"/>
        <a:ext cx="8095952" cy="1235252"/>
      </dsp:txXfrm>
    </dsp:sp>
    <dsp:sp modelId="{E251893A-1CEE-4260-8C46-A600544B581C}">
      <dsp:nvSpPr>
        <dsp:cNvPr id="0" name=""/>
        <dsp:cNvSpPr/>
      </dsp:nvSpPr>
      <dsp:spPr>
        <a:xfrm>
          <a:off x="0" y="3022311"/>
          <a:ext cx="8229600" cy="13689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a:t>Tampoco entra en el fondo, porque dirime una cuestión procesal</a:t>
          </a:r>
        </a:p>
      </dsp:txBody>
      <dsp:txXfrm>
        <a:off x="66824" y="3089135"/>
        <a:ext cx="8095952" cy="12352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BD8A1-0CCF-413C-AADD-9965B7010AE8}">
      <dsp:nvSpPr>
        <dsp:cNvPr id="0" name=""/>
        <dsp:cNvSpPr/>
      </dsp:nvSpPr>
      <dsp:spPr>
        <a:xfrm>
          <a:off x="0" y="56326"/>
          <a:ext cx="9415571" cy="122147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En la industria del pescado no hay categorías neutras, o están feminizados o masculinizados, las mujeres en producción y los hombres en otros empleos. Cuando alguien comienza a trabajar se le adjudica un puesto de trabajo en función de su sexo y son las categorías masculinizadas las que cobran más de 1000 euros.</a:t>
          </a:r>
        </a:p>
      </dsp:txBody>
      <dsp:txXfrm>
        <a:off x="59628" y="115954"/>
        <a:ext cx="9296315" cy="1102223"/>
      </dsp:txXfrm>
    </dsp:sp>
    <dsp:sp modelId="{10CDF950-9319-455F-9BCF-71A844D67A6B}">
      <dsp:nvSpPr>
        <dsp:cNvPr id="0" name=""/>
        <dsp:cNvSpPr/>
      </dsp:nvSpPr>
      <dsp:spPr>
        <a:xfrm>
          <a:off x="0" y="1329646"/>
          <a:ext cx="9415571" cy="122147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Salario hora de una maestra de fabricación en el convenio de conservas de pescado: 8,33 euros. Se trata de la mayor categoría profesional dentro del proceso de fabricación y recae en manos de mujeres en una amplísima mayoría. </a:t>
          </a:r>
        </a:p>
      </dsp:txBody>
      <dsp:txXfrm>
        <a:off x="59628" y="1389274"/>
        <a:ext cx="9296315" cy="1102223"/>
      </dsp:txXfrm>
    </dsp:sp>
    <dsp:sp modelId="{402174B7-8CD1-431E-9ECE-A4B28954F238}">
      <dsp:nvSpPr>
        <dsp:cNvPr id="0" name=""/>
        <dsp:cNvSpPr/>
      </dsp:nvSpPr>
      <dsp:spPr>
        <a:xfrm>
          <a:off x="0" y="2602966"/>
          <a:ext cx="9415571" cy="122147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Salario base de un conserje: 9,06 euros. Este puesto "sin especial responsabilidad" está ocupado en cambio sobre todo por hombres.</a:t>
          </a:r>
        </a:p>
      </dsp:txBody>
      <dsp:txXfrm>
        <a:off x="59628" y="2662594"/>
        <a:ext cx="9296315" cy="11022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500A9-EBB4-4BB4-A75B-ED757909F999}">
      <dsp:nvSpPr>
        <dsp:cNvPr id="0" name=""/>
        <dsp:cNvSpPr/>
      </dsp:nvSpPr>
      <dsp:spPr>
        <a:xfrm>
          <a:off x="0" y="78611"/>
          <a:ext cx="8229600" cy="6318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b="0" i="0" kern="1200"/>
            <a:t>Personal obrero (todo en masculino)</a:t>
          </a:r>
          <a:endParaRPr lang="es-ES" sz="2700" kern="1200"/>
        </a:p>
      </dsp:txBody>
      <dsp:txXfrm>
        <a:off x="30842" y="109453"/>
        <a:ext cx="8167916" cy="570116"/>
      </dsp:txXfrm>
    </dsp:sp>
    <dsp:sp modelId="{2DEFD307-645D-4834-BCFA-F7EA6C6DB34A}">
      <dsp:nvSpPr>
        <dsp:cNvPr id="0" name=""/>
        <dsp:cNvSpPr/>
      </dsp:nvSpPr>
      <dsp:spPr>
        <a:xfrm>
          <a:off x="0" y="710411"/>
          <a:ext cx="8229600" cy="346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b="0" i="0" kern="1200" dirty="0"/>
            <a:t>Peón: Es el </a:t>
          </a:r>
          <a:r>
            <a:rPr lang="es-ES" sz="2100" b="1" i="0" u="sng" kern="1200" dirty="0"/>
            <a:t>operario</a:t>
          </a:r>
          <a:r>
            <a:rPr lang="es-ES" sz="2100" b="0" i="0" kern="1200" dirty="0"/>
            <a:t> encargado de ejecutar predominantemente labores para cuya realización se requiere la aportación de su </a:t>
          </a:r>
          <a:r>
            <a:rPr lang="es-ES" sz="2100" b="1" i="0" u="sng" kern="1200" dirty="0"/>
            <a:t>esfuerzo físico</a:t>
          </a:r>
          <a:r>
            <a:rPr lang="es-ES" sz="2100" b="0" i="0" kern="1200" dirty="0"/>
            <a:t>, una práctica operatoria sencilla, prestando la atención necesaria en cada caso. </a:t>
          </a:r>
          <a:r>
            <a:rPr lang="es-ES" sz="2100" b="1" i="0" u="sng" kern="1200" dirty="0"/>
            <a:t>No tendrán la consideración de peones aquellos que tengan un nivel de habilidad y destreza contrastada en la empresa en el uso de los cuchillos</a:t>
          </a:r>
          <a:r>
            <a:rPr lang="es-ES" sz="2100" b="0" i="0" kern="1200" dirty="0"/>
            <a:t>, sierras o herramientas análogas que sean utilizadas en categorías profesionales superiores y que de forma habitual utilicen el cuchillo, sierra o herramientas análogas que sean utilizadas en categorías profesionales superiores como instrumento principal de trabajo durante, al menos, un 75% de la jornada laboral anual</a:t>
          </a:r>
          <a:endParaRPr lang="es-ES" sz="2100" kern="1200" dirty="0"/>
        </a:p>
      </dsp:txBody>
      <dsp:txXfrm>
        <a:off x="0" y="710411"/>
        <a:ext cx="8229600" cy="3465180"/>
      </dsp:txXfrm>
    </dsp:sp>
    <dsp:sp modelId="{8DDE367A-BF11-4FBF-89C0-3FE2470FDE65}">
      <dsp:nvSpPr>
        <dsp:cNvPr id="0" name=""/>
        <dsp:cNvSpPr/>
      </dsp:nvSpPr>
      <dsp:spPr>
        <a:xfrm>
          <a:off x="0" y="4175591"/>
          <a:ext cx="8229600" cy="6318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a:t>Personal de limpieza (ya se emplea el neutro)</a:t>
          </a:r>
        </a:p>
      </dsp:txBody>
      <dsp:txXfrm>
        <a:off x="30842" y="4206433"/>
        <a:ext cx="8167916" cy="5701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2C65F-0760-43A3-9BF1-43D04AE31E69}">
      <dsp:nvSpPr>
        <dsp:cNvPr id="0" name=""/>
        <dsp:cNvSpPr/>
      </dsp:nvSpPr>
      <dsp:spPr>
        <a:xfrm>
          <a:off x="0" y="162300"/>
          <a:ext cx="8229600" cy="366444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0" i="1" kern="1200" dirty="0"/>
            <a:t>las mesas negociadoras de los convenios colectivos deberán asegurarse de que los factores y condiciones concurrentes en cada uno de los grupos y niveles profesionales respetan los criterios de adecuación, totalidad y objetividad, y el principio de igual retribución para puestos de igual valor en los términos establecidos en el artículo 4</a:t>
          </a:r>
          <a:endParaRPr lang="es-ES" sz="2900" kern="1200" dirty="0"/>
        </a:p>
      </dsp:txBody>
      <dsp:txXfrm>
        <a:off x="178883" y="341183"/>
        <a:ext cx="7871834" cy="3306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9EF8B-47D3-4222-A158-E17393D2ADB6}">
      <dsp:nvSpPr>
        <dsp:cNvPr id="0" name=""/>
        <dsp:cNvSpPr/>
      </dsp:nvSpPr>
      <dsp:spPr>
        <a:xfrm>
          <a:off x="216543" y="0"/>
          <a:ext cx="7600682" cy="106142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s-ES" sz="2200" kern="1200" dirty="0"/>
            <a:t>Tres variables multifactoriales o factores múltiples</a:t>
          </a:r>
        </a:p>
      </dsp:txBody>
      <dsp:txXfrm>
        <a:off x="247631" y="31088"/>
        <a:ext cx="6365630" cy="999249"/>
      </dsp:txXfrm>
    </dsp:sp>
    <dsp:sp modelId="{7414E78D-6F03-423B-87B4-425852797550}">
      <dsp:nvSpPr>
        <dsp:cNvPr id="0" name=""/>
        <dsp:cNvSpPr/>
      </dsp:nvSpPr>
      <dsp:spPr>
        <a:xfrm>
          <a:off x="636557" y="1191289"/>
          <a:ext cx="7600682" cy="106142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s-ES" sz="2200" kern="1200" dirty="0"/>
            <a:t>I) segregación ocupacional, horizontal y vertical</a:t>
          </a:r>
        </a:p>
      </dsp:txBody>
      <dsp:txXfrm>
        <a:off x="667645" y="1222377"/>
        <a:ext cx="6212022" cy="999249"/>
      </dsp:txXfrm>
    </dsp:sp>
    <dsp:sp modelId="{F33E33F9-11E1-4718-91C2-317EB3C1890E}">
      <dsp:nvSpPr>
        <dsp:cNvPr id="0" name=""/>
        <dsp:cNvSpPr/>
      </dsp:nvSpPr>
      <dsp:spPr>
        <a:xfrm>
          <a:off x="1263613" y="2508824"/>
          <a:ext cx="7600682" cy="106142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s-ES" sz="2200" kern="1200" dirty="0"/>
            <a:t>II) estructura y componentes del salario, y criterios de atribución de valor al trabajo</a:t>
          </a:r>
        </a:p>
      </dsp:txBody>
      <dsp:txXfrm>
        <a:off x="1294701" y="2539912"/>
        <a:ext cx="6221523" cy="999249"/>
      </dsp:txXfrm>
    </dsp:sp>
    <dsp:sp modelId="{55E0C426-31FF-4DC4-B422-6288594D722D}">
      <dsp:nvSpPr>
        <dsp:cNvPr id="0" name=""/>
        <dsp:cNvSpPr/>
      </dsp:nvSpPr>
      <dsp:spPr>
        <a:xfrm>
          <a:off x="1900170" y="3763237"/>
          <a:ext cx="7600682" cy="106142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s-ES" sz="2200" kern="1200" dirty="0"/>
            <a:t>III) división sexual del trabajo, obligaciones de conciliación, y déficits de corresponsabilidad </a:t>
          </a:r>
        </a:p>
      </dsp:txBody>
      <dsp:txXfrm>
        <a:off x="1931258" y="3794325"/>
        <a:ext cx="6212022" cy="999249"/>
      </dsp:txXfrm>
    </dsp:sp>
    <dsp:sp modelId="{2320F99F-F575-48D5-BEF3-DB170B023DA9}">
      <dsp:nvSpPr>
        <dsp:cNvPr id="0" name=""/>
        <dsp:cNvSpPr/>
      </dsp:nvSpPr>
      <dsp:spPr>
        <a:xfrm>
          <a:off x="6910755" y="812955"/>
          <a:ext cx="689926" cy="689926"/>
        </a:xfrm>
        <a:prstGeom prst="downArrow">
          <a:avLst>
            <a:gd name="adj1" fmla="val 55000"/>
            <a:gd name="adj2" fmla="val 45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ES" sz="3200" kern="1200"/>
        </a:p>
      </dsp:txBody>
      <dsp:txXfrm>
        <a:off x="7065988" y="812955"/>
        <a:ext cx="379460" cy="519169"/>
      </dsp:txXfrm>
    </dsp:sp>
    <dsp:sp modelId="{6AEEF36C-21DB-467D-806F-EF2133CB6F07}">
      <dsp:nvSpPr>
        <dsp:cNvPr id="0" name=""/>
        <dsp:cNvSpPr/>
      </dsp:nvSpPr>
      <dsp:spPr>
        <a:xfrm>
          <a:off x="7547312" y="2067368"/>
          <a:ext cx="689926" cy="689926"/>
        </a:xfrm>
        <a:prstGeom prst="downArrow">
          <a:avLst>
            <a:gd name="adj1" fmla="val 55000"/>
            <a:gd name="adj2" fmla="val 45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ES" sz="3200" kern="1200"/>
        </a:p>
      </dsp:txBody>
      <dsp:txXfrm>
        <a:off x="7702545" y="2067368"/>
        <a:ext cx="379460" cy="519169"/>
      </dsp:txXfrm>
    </dsp:sp>
    <dsp:sp modelId="{E5F90595-FA96-41AB-A9DC-7D0817CA538E}">
      <dsp:nvSpPr>
        <dsp:cNvPr id="0" name=""/>
        <dsp:cNvSpPr/>
      </dsp:nvSpPr>
      <dsp:spPr>
        <a:xfrm>
          <a:off x="8174369" y="3321780"/>
          <a:ext cx="689926" cy="689926"/>
        </a:xfrm>
        <a:prstGeom prst="downArrow">
          <a:avLst>
            <a:gd name="adj1" fmla="val 55000"/>
            <a:gd name="adj2" fmla="val 45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ES" sz="3200" kern="1200"/>
        </a:p>
      </dsp:txBody>
      <dsp:txXfrm>
        <a:off x="8329602" y="3321780"/>
        <a:ext cx="379460" cy="5191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2F92F-CD84-46E2-96A9-191EA9D29338}">
      <dsp:nvSpPr>
        <dsp:cNvPr id="0" name=""/>
        <dsp:cNvSpPr/>
      </dsp:nvSpPr>
      <dsp:spPr>
        <a:xfrm>
          <a:off x="0" y="0"/>
          <a:ext cx="950854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61535-9F44-41EF-B3D0-CEB834444913}">
      <dsp:nvSpPr>
        <dsp:cNvPr id="0" name=""/>
        <dsp:cNvSpPr/>
      </dsp:nvSpPr>
      <dsp:spPr>
        <a:xfrm>
          <a:off x="0" y="0"/>
          <a:ext cx="1901708" cy="505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s-ES_tradnl" sz="2900" b="0" i="0" kern="1200" dirty="0"/>
            <a:t>Definición de grupos conforme a criterios neutros:</a:t>
          </a:r>
          <a:endParaRPr lang="es-ES" sz="2900" kern="1200" dirty="0"/>
        </a:p>
      </dsp:txBody>
      <dsp:txXfrm>
        <a:off x="0" y="0"/>
        <a:ext cx="1901708" cy="5053263"/>
      </dsp:txXfrm>
    </dsp:sp>
    <dsp:sp modelId="{73C46D20-245B-43AC-B50A-BA10B61A74E8}">
      <dsp:nvSpPr>
        <dsp:cNvPr id="0" name=""/>
        <dsp:cNvSpPr/>
      </dsp:nvSpPr>
      <dsp:spPr>
        <a:xfrm>
          <a:off x="2044336" y="229469"/>
          <a:ext cx="7464204" cy="4589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s-ES_tradnl" sz="3400" b="0" i="0" kern="1200" dirty="0"/>
            <a:t>“… criterios y sistemas basados en un </a:t>
          </a:r>
          <a:r>
            <a:rPr lang="es-ES_tradnl" sz="3400" b="1" i="0" u="sng" kern="1200" dirty="0"/>
            <a:t>análisis correlacional </a:t>
          </a:r>
          <a:r>
            <a:rPr lang="es-ES_tradnl" sz="3400" b="0" i="0" kern="1200" dirty="0"/>
            <a:t>entre sesgos de género, puestos de trabajo, criterios de encuadramiento y retribuciones…</a:t>
          </a:r>
        </a:p>
        <a:p>
          <a:pPr marL="0" lvl="0" indent="0" algn="l" defTabSz="1511300" rtl="0">
            <a:lnSpc>
              <a:spcPct val="90000"/>
            </a:lnSpc>
            <a:spcBef>
              <a:spcPct val="0"/>
            </a:spcBef>
            <a:spcAft>
              <a:spcPct val="35000"/>
            </a:spcAft>
            <a:buNone/>
          </a:pPr>
          <a:r>
            <a:rPr lang="es-ES_tradnl" sz="3400" b="0" i="0" kern="1200" dirty="0"/>
            <a:t>Objetivo = </a:t>
          </a:r>
          <a:r>
            <a:rPr lang="es-ES_tradnl" sz="3400" b="1" i="0" u="sng" kern="1200" dirty="0"/>
            <a:t>garantizar la ausencia de discriminación</a:t>
          </a:r>
          <a:r>
            <a:rPr lang="es-ES_tradnl" sz="3400" b="0" i="0" kern="1200" dirty="0"/>
            <a:t>, tanto directa como indirecta, entre mujeres y hombres…</a:t>
          </a:r>
          <a:endParaRPr lang="es-ES" sz="3400" kern="1200" dirty="0"/>
        </a:p>
      </dsp:txBody>
      <dsp:txXfrm>
        <a:off x="2044336" y="229469"/>
        <a:ext cx="7464204" cy="4589389"/>
      </dsp:txXfrm>
    </dsp:sp>
    <dsp:sp modelId="{7F862A0E-EF15-46BD-9AE7-4BAB315F3E2F}">
      <dsp:nvSpPr>
        <dsp:cNvPr id="0" name=""/>
        <dsp:cNvSpPr/>
      </dsp:nvSpPr>
      <dsp:spPr>
        <a:xfrm>
          <a:off x="1901708" y="4818858"/>
          <a:ext cx="7606832"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1AB0B-ADCD-413C-917E-47E5DAE5B87F}">
      <dsp:nvSpPr>
        <dsp:cNvPr id="0" name=""/>
        <dsp:cNvSpPr/>
      </dsp:nvSpPr>
      <dsp:spPr>
        <a:xfrm>
          <a:off x="3648664" y="1433"/>
          <a:ext cx="1843476" cy="119825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0" i="0" kern="1200" dirty="0"/>
            <a:t>sesgos de género</a:t>
          </a:r>
          <a:endParaRPr lang="es-ES" sz="2000" kern="1200" dirty="0"/>
        </a:p>
      </dsp:txBody>
      <dsp:txXfrm>
        <a:off x="3707158" y="59927"/>
        <a:ext cx="1726488" cy="1081271"/>
      </dsp:txXfrm>
    </dsp:sp>
    <dsp:sp modelId="{B32DEAD2-6A11-4967-839B-8978A3668509}">
      <dsp:nvSpPr>
        <dsp:cNvPr id="0" name=""/>
        <dsp:cNvSpPr/>
      </dsp:nvSpPr>
      <dsp:spPr>
        <a:xfrm>
          <a:off x="2590193" y="600563"/>
          <a:ext cx="3960419" cy="3960419"/>
        </a:xfrm>
        <a:custGeom>
          <a:avLst/>
          <a:gdLst/>
          <a:ahLst/>
          <a:cxnLst/>
          <a:rect l="0" t="0" r="0" b="0"/>
          <a:pathLst>
            <a:path>
              <a:moveTo>
                <a:pt x="3156590" y="387301"/>
              </a:moveTo>
              <a:arcTo wR="1980209" hR="1980209" stAng="18386777" swAng="163422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3E848E3-80EE-4BAD-8E6B-F5CD16CC7672}">
      <dsp:nvSpPr>
        <dsp:cNvPr id="0" name=""/>
        <dsp:cNvSpPr/>
      </dsp:nvSpPr>
      <dsp:spPr>
        <a:xfrm>
          <a:off x="5628874" y="1981643"/>
          <a:ext cx="1843476" cy="119825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0" i="0" kern="1200" dirty="0"/>
            <a:t>puestos de trabajo</a:t>
          </a:r>
          <a:endParaRPr lang="es-ES" sz="2000" kern="1200" dirty="0"/>
        </a:p>
      </dsp:txBody>
      <dsp:txXfrm>
        <a:off x="5687368" y="2040137"/>
        <a:ext cx="1726488" cy="1081271"/>
      </dsp:txXfrm>
    </dsp:sp>
    <dsp:sp modelId="{F72A57EA-0C0A-49F2-A4E8-A787B60CC6CC}">
      <dsp:nvSpPr>
        <dsp:cNvPr id="0" name=""/>
        <dsp:cNvSpPr/>
      </dsp:nvSpPr>
      <dsp:spPr>
        <a:xfrm>
          <a:off x="2590193" y="600563"/>
          <a:ext cx="3960419" cy="3960419"/>
        </a:xfrm>
        <a:custGeom>
          <a:avLst/>
          <a:gdLst/>
          <a:ahLst/>
          <a:cxnLst/>
          <a:rect l="0" t="0" r="0" b="0"/>
          <a:pathLst>
            <a:path>
              <a:moveTo>
                <a:pt x="3796292" y="2769560"/>
              </a:moveTo>
              <a:arcTo wR="1980209" hR="1980209" stAng="1409515" swAng="1078457"/>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FE256F7-DE18-4456-BCB9-717E9ACC31BD}">
      <dsp:nvSpPr>
        <dsp:cNvPr id="0" name=""/>
        <dsp:cNvSpPr/>
      </dsp:nvSpPr>
      <dsp:spPr>
        <a:xfrm>
          <a:off x="3228693" y="3961853"/>
          <a:ext cx="2683420" cy="119825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0" i="0" kern="1200" dirty="0"/>
            <a:t>criterios de encuadramiento</a:t>
          </a:r>
          <a:endParaRPr lang="es-ES" sz="2000" kern="1200" dirty="0"/>
        </a:p>
      </dsp:txBody>
      <dsp:txXfrm>
        <a:off x="3287187" y="4020347"/>
        <a:ext cx="2566432" cy="1081271"/>
      </dsp:txXfrm>
    </dsp:sp>
    <dsp:sp modelId="{E455FE08-3F40-40AF-B559-AC85F8B4CE55}">
      <dsp:nvSpPr>
        <dsp:cNvPr id="0" name=""/>
        <dsp:cNvSpPr/>
      </dsp:nvSpPr>
      <dsp:spPr>
        <a:xfrm>
          <a:off x="2590193" y="600563"/>
          <a:ext cx="3960419" cy="3960419"/>
        </a:xfrm>
        <a:custGeom>
          <a:avLst/>
          <a:gdLst/>
          <a:ahLst/>
          <a:cxnLst/>
          <a:rect l="0" t="0" r="0" b="0"/>
          <a:pathLst>
            <a:path>
              <a:moveTo>
                <a:pt x="496346" y="3291461"/>
              </a:moveTo>
              <a:arcTo wR="1980209" hR="1980209" stAng="8312028" swAng="1078457"/>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ECCAB0D-A592-44A6-85A9-16FDAB866419}">
      <dsp:nvSpPr>
        <dsp:cNvPr id="0" name=""/>
        <dsp:cNvSpPr/>
      </dsp:nvSpPr>
      <dsp:spPr>
        <a:xfrm>
          <a:off x="1474189" y="1981643"/>
          <a:ext cx="2232007" cy="119825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0" i="0" kern="1200" dirty="0"/>
            <a:t>Retribuciones=</a:t>
          </a:r>
        </a:p>
        <a:p>
          <a:pPr marL="0" lvl="0" indent="0" algn="ctr" defTabSz="889000" rtl="0">
            <a:lnSpc>
              <a:spcPct val="90000"/>
            </a:lnSpc>
            <a:spcBef>
              <a:spcPct val="0"/>
            </a:spcBef>
            <a:spcAft>
              <a:spcPct val="35000"/>
            </a:spcAft>
            <a:buNone/>
          </a:pPr>
          <a:r>
            <a:rPr lang="es-ES" sz="2000" b="0" i="0" kern="1200" dirty="0"/>
            <a:t>Método del “diferencial retributivo”</a:t>
          </a:r>
        </a:p>
      </dsp:txBody>
      <dsp:txXfrm>
        <a:off x="1532683" y="2040137"/>
        <a:ext cx="2115019" cy="1081271"/>
      </dsp:txXfrm>
    </dsp:sp>
    <dsp:sp modelId="{72EAD759-EC16-4D7C-97B8-5EA928E3A0C6}">
      <dsp:nvSpPr>
        <dsp:cNvPr id="0" name=""/>
        <dsp:cNvSpPr/>
      </dsp:nvSpPr>
      <dsp:spPr>
        <a:xfrm>
          <a:off x="2590193" y="600563"/>
          <a:ext cx="3960419" cy="3960419"/>
        </a:xfrm>
        <a:custGeom>
          <a:avLst/>
          <a:gdLst/>
          <a:ahLst/>
          <a:cxnLst/>
          <a:rect l="0" t="0" r="0" b="0"/>
          <a:pathLst>
            <a:path>
              <a:moveTo>
                <a:pt x="205233" y="1102319"/>
              </a:moveTo>
              <a:arcTo wR="1980209" hR="1980209" stAng="12379000" swAng="163422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186B9-BBF3-45F2-9C0B-1DE1346C4A78}">
      <dsp:nvSpPr>
        <dsp:cNvPr id="0" name=""/>
        <dsp:cNvSpPr/>
      </dsp:nvSpPr>
      <dsp:spPr>
        <a:xfrm rot="4396374">
          <a:off x="981375" y="1060347"/>
          <a:ext cx="4599956" cy="3207896"/>
        </a:xfrm>
        <a:prstGeom prst="swooshArrow">
          <a:avLst>
            <a:gd name="adj1" fmla="val 16310"/>
            <a:gd name="adj2" fmla="val 313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B2C0C1-000D-4916-87C0-165F65C3D4C2}">
      <dsp:nvSpPr>
        <dsp:cNvPr id="0" name=""/>
        <dsp:cNvSpPr/>
      </dsp:nvSpPr>
      <dsp:spPr>
        <a:xfrm>
          <a:off x="3417872" y="2069092"/>
          <a:ext cx="116163" cy="116163"/>
        </a:xfrm>
        <a:prstGeom prst="ellipse">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BB711459-C619-4110-9CC0-DD7EF26982F9}">
      <dsp:nvSpPr>
        <dsp:cNvPr id="0" name=""/>
        <dsp:cNvSpPr/>
      </dsp:nvSpPr>
      <dsp:spPr>
        <a:xfrm>
          <a:off x="673008" y="0"/>
          <a:ext cx="2168736" cy="85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s-ES" sz="2000" kern="1200" dirty="0"/>
            <a:t>Dificultad para definir lo que es “igual valor”</a:t>
          </a:r>
        </a:p>
      </dsp:txBody>
      <dsp:txXfrm>
        <a:off x="673008" y="0"/>
        <a:ext cx="2168736" cy="852574"/>
      </dsp:txXfrm>
    </dsp:sp>
    <dsp:sp modelId="{0F060394-ACDA-4D5B-A8B8-815F93DC51BB}">
      <dsp:nvSpPr>
        <dsp:cNvPr id="0" name=""/>
        <dsp:cNvSpPr/>
      </dsp:nvSpPr>
      <dsp:spPr>
        <a:xfrm>
          <a:off x="3955421" y="1700886"/>
          <a:ext cx="2579038" cy="85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s-ES" sz="2000" kern="1200" dirty="0"/>
            <a:t>¿Cómo comparo peras con manzanas?</a:t>
          </a:r>
        </a:p>
      </dsp:txBody>
      <dsp:txXfrm>
        <a:off x="3955421" y="1700886"/>
        <a:ext cx="2579038" cy="852574"/>
      </dsp:txXfrm>
    </dsp:sp>
    <dsp:sp modelId="{695D4688-B6FB-41A7-889D-3F8341FB5249}">
      <dsp:nvSpPr>
        <dsp:cNvPr id="0" name=""/>
        <dsp:cNvSpPr/>
      </dsp:nvSpPr>
      <dsp:spPr>
        <a:xfrm>
          <a:off x="3603734" y="4476017"/>
          <a:ext cx="2930725" cy="85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s-ES" sz="2000" kern="1200" dirty="0"/>
            <a:t>Por el igual “valor nutritivo”</a:t>
          </a:r>
        </a:p>
      </dsp:txBody>
      <dsp:txXfrm>
        <a:off x="3603734" y="4476017"/>
        <a:ext cx="2930725" cy="8525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5E2FD-3851-4705-8FBC-93755DCB4436}">
      <dsp:nvSpPr>
        <dsp:cNvPr id="0" name=""/>
        <dsp:cNvSpPr/>
      </dsp:nvSpPr>
      <dsp:spPr>
        <a:xfrm>
          <a:off x="4203326" y="72178"/>
          <a:ext cx="6304989" cy="879299"/>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0" i="0" kern="1200" dirty="0"/>
            <a:t>contenido efectivo de la actividad desempeñada y contenido esencial de la prestación laboral</a:t>
          </a:r>
          <a:endParaRPr lang="es-ES" sz="1800" kern="1200" dirty="0"/>
        </a:p>
      </dsp:txBody>
      <dsp:txXfrm>
        <a:off x="4203326" y="182090"/>
        <a:ext cx="5975252" cy="659475"/>
      </dsp:txXfrm>
    </dsp:sp>
    <dsp:sp modelId="{AD2C4450-FBE8-421F-9B70-14D2E187B11F}">
      <dsp:nvSpPr>
        <dsp:cNvPr id="0" name=""/>
        <dsp:cNvSpPr/>
      </dsp:nvSpPr>
      <dsp:spPr>
        <a:xfrm>
          <a:off x="0" y="1367"/>
          <a:ext cx="4203326" cy="102092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0" i="0" kern="1200" dirty="0"/>
            <a:t>Naturaleza de las funciones o tareas encomendadas</a:t>
          </a:r>
          <a:endParaRPr lang="es-ES" sz="1800" kern="1200" dirty="0"/>
        </a:p>
      </dsp:txBody>
      <dsp:txXfrm>
        <a:off x="49837" y="51204"/>
        <a:ext cx="4103652" cy="921248"/>
      </dsp:txXfrm>
    </dsp:sp>
    <dsp:sp modelId="{8503A778-7D7A-4008-A698-C7DED1E3BA82}">
      <dsp:nvSpPr>
        <dsp:cNvPr id="0" name=""/>
        <dsp:cNvSpPr/>
      </dsp:nvSpPr>
      <dsp:spPr>
        <a:xfrm>
          <a:off x="3900103" y="1124381"/>
          <a:ext cx="6603573" cy="234650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0" i="0" kern="1200" dirty="0"/>
            <a:t>correspondientes a cualificaciones regladas, relacionadas con la actividad [Clasificación Nacional de Ed. (CNED-2014), basada en la Clasificación Internacional Normalizada de la UNESCO (CINE-2011 o ISCED-2011)]</a:t>
          </a:r>
          <a:endParaRPr lang="es-ES" sz="1800" kern="1200" dirty="0"/>
        </a:p>
        <a:p>
          <a:pPr marL="171450" lvl="1" indent="-171450" algn="l" defTabSz="800100">
            <a:lnSpc>
              <a:spcPct val="90000"/>
            </a:lnSpc>
            <a:spcBef>
              <a:spcPct val="0"/>
            </a:spcBef>
            <a:spcAft>
              <a:spcPct val="15000"/>
            </a:spcAft>
            <a:buChar char="•"/>
          </a:pPr>
          <a:r>
            <a:rPr lang="es-ES" sz="1800" b="0" i="0" kern="1200" dirty="0"/>
            <a:t>incluidas experiencia y formación no reglada conectada con la actividad </a:t>
          </a:r>
          <a:endParaRPr lang="es-ES" sz="1800" kern="1200" dirty="0"/>
        </a:p>
      </dsp:txBody>
      <dsp:txXfrm>
        <a:off x="3900103" y="1417695"/>
        <a:ext cx="5723633" cy="1759881"/>
      </dsp:txXfrm>
    </dsp:sp>
    <dsp:sp modelId="{F4A2941A-C83E-4DFB-BD58-19D2695823E2}">
      <dsp:nvSpPr>
        <dsp:cNvPr id="0" name=""/>
        <dsp:cNvSpPr/>
      </dsp:nvSpPr>
      <dsp:spPr>
        <a:xfrm>
          <a:off x="4638" y="1787174"/>
          <a:ext cx="3895465" cy="102092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0" i="0" kern="1200" dirty="0"/>
            <a:t>Condiciones educativas, profesionales o de formación exigidas</a:t>
          </a:r>
          <a:endParaRPr lang="es-ES" sz="1800" kern="1200" dirty="0"/>
        </a:p>
      </dsp:txBody>
      <dsp:txXfrm>
        <a:off x="54475" y="1837011"/>
        <a:ext cx="3795791" cy="921248"/>
      </dsp:txXfrm>
    </dsp:sp>
    <dsp:sp modelId="{305E2007-D3AF-4659-B12B-8D0CF818FE97}">
      <dsp:nvSpPr>
        <dsp:cNvPr id="0" name=""/>
        <dsp:cNvSpPr/>
      </dsp:nvSpPr>
      <dsp:spPr>
        <a:xfrm>
          <a:off x="4203326" y="3699484"/>
          <a:ext cx="6304989" cy="767917"/>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0" i="0" kern="1200" dirty="0"/>
            <a:t>otros distintos de los anteriores, relevantes para el desempeño de la actividad</a:t>
          </a:r>
          <a:endParaRPr lang="es-ES" sz="1800" kern="1200" dirty="0"/>
        </a:p>
      </dsp:txBody>
      <dsp:txXfrm>
        <a:off x="4203326" y="3795474"/>
        <a:ext cx="6017020" cy="575937"/>
      </dsp:txXfrm>
    </dsp:sp>
    <dsp:sp modelId="{C8848616-5F97-4F60-952D-CD16065A78A4}">
      <dsp:nvSpPr>
        <dsp:cNvPr id="0" name=""/>
        <dsp:cNvSpPr/>
      </dsp:nvSpPr>
      <dsp:spPr>
        <a:xfrm>
          <a:off x="0" y="3572982"/>
          <a:ext cx="4203326" cy="102092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0" i="0" kern="1200" dirty="0"/>
            <a:t>Condiciones laborales y factores relacionados con su desempeño</a:t>
          </a:r>
          <a:endParaRPr lang="es-ES" sz="1800" kern="1200" dirty="0"/>
        </a:p>
      </dsp:txBody>
      <dsp:txXfrm>
        <a:off x="49837" y="3622819"/>
        <a:ext cx="4103652" cy="92124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039F0-2412-41F9-8B29-BFED8A434AA4}">
      <dsp:nvSpPr>
        <dsp:cNvPr id="0" name=""/>
        <dsp:cNvSpPr/>
      </dsp:nvSpPr>
      <dsp:spPr>
        <a:xfrm>
          <a:off x="0" y="2181"/>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penosidad y dificultad</a:t>
          </a:r>
          <a:endParaRPr lang="es-ES" sz="1800" kern="1200" dirty="0"/>
        </a:p>
      </dsp:txBody>
      <dsp:txXfrm>
        <a:off x="20541" y="22722"/>
        <a:ext cx="9565358" cy="379706"/>
      </dsp:txXfrm>
    </dsp:sp>
    <dsp:sp modelId="{FC31FCBC-73B5-4B8C-B358-9960F5645F31}">
      <dsp:nvSpPr>
        <dsp:cNvPr id="0" name=""/>
        <dsp:cNvSpPr/>
      </dsp:nvSpPr>
      <dsp:spPr>
        <a:xfrm>
          <a:off x="0" y="437356"/>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posturas forzadas</a:t>
          </a:r>
          <a:endParaRPr lang="es-ES" sz="1800" kern="1200" dirty="0"/>
        </a:p>
      </dsp:txBody>
      <dsp:txXfrm>
        <a:off x="20541" y="457897"/>
        <a:ext cx="9565358" cy="379706"/>
      </dsp:txXfrm>
    </dsp:sp>
    <dsp:sp modelId="{255BEF2E-EAC3-4CB9-86CD-9AF049A12C0B}">
      <dsp:nvSpPr>
        <dsp:cNvPr id="0" name=""/>
        <dsp:cNvSpPr/>
      </dsp:nvSpPr>
      <dsp:spPr>
        <a:xfrm>
          <a:off x="0" y="872530"/>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movimientos repetitivos</a:t>
          </a:r>
          <a:endParaRPr lang="es-ES" sz="1800" kern="1200" dirty="0"/>
        </a:p>
      </dsp:txBody>
      <dsp:txXfrm>
        <a:off x="20541" y="893071"/>
        <a:ext cx="9565358" cy="379706"/>
      </dsp:txXfrm>
    </dsp:sp>
    <dsp:sp modelId="{F9B47500-E531-4280-B59D-D4F89F580848}">
      <dsp:nvSpPr>
        <dsp:cNvPr id="0" name=""/>
        <dsp:cNvSpPr/>
      </dsp:nvSpPr>
      <dsp:spPr>
        <a:xfrm>
          <a:off x="0" y="1307705"/>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destreza y minuciosidad</a:t>
          </a:r>
          <a:endParaRPr lang="es-ES" sz="1800" kern="1200" dirty="0"/>
        </a:p>
      </dsp:txBody>
      <dsp:txXfrm>
        <a:off x="20541" y="1328246"/>
        <a:ext cx="9565358" cy="379706"/>
      </dsp:txXfrm>
    </dsp:sp>
    <dsp:sp modelId="{6FD46B77-987F-49F7-8C5D-319BC33F5337}">
      <dsp:nvSpPr>
        <dsp:cNvPr id="0" name=""/>
        <dsp:cNvSpPr/>
      </dsp:nvSpPr>
      <dsp:spPr>
        <a:xfrm>
          <a:off x="0" y="1742880"/>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a:t>aislamiento</a:t>
          </a:r>
          <a:endParaRPr lang="es-ES" sz="1800" kern="1200"/>
        </a:p>
      </dsp:txBody>
      <dsp:txXfrm>
        <a:off x="20541" y="1763421"/>
        <a:ext cx="9565358" cy="379706"/>
      </dsp:txXfrm>
    </dsp:sp>
    <dsp:sp modelId="{CC9B3AC0-70A7-4AAB-9985-E578F9F59B80}">
      <dsp:nvSpPr>
        <dsp:cNvPr id="0" name=""/>
        <dsp:cNvSpPr/>
      </dsp:nvSpPr>
      <dsp:spPr>
        <a:xfrm>
          <a:off x="0" y="2178054"/>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responsabilidad económica y relacionada con el bienestar de las personas</a:t>
          </a:r>
          <a:endParaRPr lang="es-ES" sz="1800" kern="1200" dirty="0"/>
        </a:p>
      </dsp:txBody>
      <dsp:txXfrm>
        <a:off x="20541" y="2198595"/>
        <a:ext cx="9565358" cy="379706"/>
      </dsp:txXfrm>
    </dsp:sp>
    <dsp:sp modelId="{B1AEAC05-49DE-410E-9864-345E3DC17966}">
      <dsp:nvSpPr>
        <dsp:cNvPr id="0" name=""/>
        <dsp:cNvSpPr/>
      </dsp:nvSpPr>
      <dsp:spPr>
        <a:xfrm>
          <a:off x="0" y="2613229"/>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polivalencia o definición extensa de obligaciones</a:t>
          </a:r>
          <a:endParaRPr lang="es-ES" sz="1800" kern="1200" dirty="0"/>
        </a:p>
      </dsp:txBody>
      <dsp:txXfrm>
        <a:off x="20541" y="2633770"/>
        <a:ext cx="9565358" cy="379706"/>
      </dsp:txXfrm>
    </dsp:sp>
    <dsp:sp modelId="{BED30195-96BE-4E05-BA70-8E1B7D0BD697}">
      <dsp:nvSpPr>
        <dsp:cNvPr id="0" name=""/>
        <dsp:cNvSpPr/>
      </dsp:nvSpPr>
      <dsp:spPr>
        <a:xfrm>
          <a:off x="0" y="2972902"/>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habilidades sociales</a:t>
          </a:r>
          <a:endParaRPr lang="es-ES" sz="1800" kern="1200" dirty="0"/>
        </a:p>
      </dsp:txBody>
      <dsp:txXfrm>
        <a:off x="20541" y="2993443"/>
        <a:ext cx="9565358" cy="379706"/>
      </dsp:txXfrm>
    </dsp:sp>
    <dsp:sp modelId="{0E4AA488-B632-4902-B732-2935CBDDA931}">
      <dsp:nvSpPr>
        <dsp:cNvPr id="0" name=""/>
        <dsp:cNvSpPr/>
      </dsp:nvSpPr>
      <dsp:spPr>
        <a:xfrm>
          <a:off x="0" y="3483578"/>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habilidades de cuidado y atención a las personas</a:t>
          </a:r>
          <a:endParaRPr lang="es-ES" sz="1800" kern="1200" dirty="0"/>
        </a:p>
      </dsp:txBody>
      <dsp:txXfrm>
        <a:off x="20541" y="3504119"/>
        <a:ext cx="9565358" cy="379706"/>
      </dsp:txXfrm>
    </dsp:sp>
    <dsp:sp modelId="{0DE0229B-B550-4270-82C9-7D67CBA964FD}">
      <dsp:nvSpPr>
        <dsp:cNvPr id="0" name=""/>
        <dsp:cNvSpPr/>
      </dsp:nvSpPr>
      <dsp:spPr>
        <a:xfrm>
          <a:off x="0" y="3918753"/>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capacidad de resolución de conflictos</a:t>
          </a:r>
          <a:endParaRPr lang="es-ES" sz="1800" kern="1200" dirty="0"/>
        </a:p>
      </dsp:txBody>
      <dsp:txXfrm>
        <a:off x="20541" y="3939294"/>
        <a:ext cx="9565358" cy="379706"/>
      </dsp:txXfrm>
    </dsp:sp>
    <dsp:sp modelId="{D41D45E7-4A66-4EE6-925F-762F8D20350E}">
      <dsp:nvSpPr>
        <dsp:cNvPr id="0" name=""/>
        <dsp:cNvSpPr/>
      </dsp:nvSpPr>
      <dsp:spPr>
        <a:xfrm>
          <a:off x="0" y="4353927"/>
          <a:ext cx="9606440" cy="42078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capacidad de organización</a:t>
          </a:r>
          <a:endParaRPr lang="es-ES" sz="1800" kern="1200" dirty="0"/>
        </a:p>
      </dsp:txBody>
      <dsp:txXfrm>
        <a:off x="20541" y="4374468"/>
        <a:ext cx="9565358" cy="37970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5385C-F02B-4648-A750-8BED5803C350}">
      <dsp:nvSpPr>
        <dsp:cNvPr id="0" name=""/>
        <dsp:cNvSpPr/>
      </dsp:nvSpPr>
      <dsp:spPr>
        <a:xfrm rot="5400000">
          <a:off x="6067541" y="-2770059"/>
          <a:ext cx="1282023" cy="7147505"/>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b="0" i="0" kern="1200" dirty="0"/>
            <a:t>los factores relevantes han de ser los que efectivamente concurran en la actividad</a:t>
          </a:r>
          <a:endParaRPr lang="es-ES" sz="2000" kern="1200" dirty="0"/>
        </a:p>
      </dsp:txBody>
      <dsp:txXfrm rot="-5400000">
        <a:off x="3134801" y="225264"/>
        <a:ext cx="7084922" cy="1156857"/>
      </dsp:txXfrm>
    </dsp:sp>
    <dsp:sp modelId="{C7989282-CEEC-44E1-BA2E-2C446C5E5097}">
      <dsp:nvSpPr>
        <dsp:cNvPr id="0" name=""/>
        <dsp:cNvSpPr/>
      </dsp:nvSpPr>
      <dsp:spPr>
        <a:xfrm>
          <a:off x="540" y="2428"/>
          <a:ext cx="3134259" cy="160252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ES" sz="3800" b="0" i="0" kern="1200" dirty="0"/>
            <a:t>Adecuación</a:t>
          </a:r>
          <a:endParaRPr lang="es-ES" sz="3800" kern="1200" dirty="0"/>
        </a:p>
      </dsp:txBody>
      <dsp:txXfrm>
        <a:off x="78769" y="80657"/>
        <a:ext cx="2977801" cy="1446071"/>
      </dsp:txXfrm>
    </dsp:sp>
    <dsp:sp modelId="{A829E7F4-4CC5-420D-BCDA-E968241E66AC}">
      <dsp:nvSpPr>
        <dsp:cNvPr id="0" name=""/>
        <dsp:cNvSpPr/>
      </dsp:nvSpPr>
      <dsp:spPr>
        <a:xfrm rot="5400000">
          <a:off x="5800700" y="-804162"/>
          <a:ext cx="1282023" cy="658102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b="0" i="0" kern="1200" dirty="0"/>
            <a:t>para constatar si concurre “igual valor” deberán tenerse en cuenta TODAS las condiciones que caracterizan el puesto de trabajo, sin “invisibilizar” ni “infravalorar” ninguna de ellas</a:t>
          </a:r>
          <a:endParaRPr lang="es-ES" sz="2000" kern="1200" dirty="0"/>
        </a:p>
      </dsp:txBody>
      <dsp:txXfrm rot="-5400000">
        <a:off x="3151201" y="1907920"/>
        <a:ext cx="6518439" cy="1156857"/>
      </dsp:txXfrm>
    </dsp:sp>
    <dsp:sp modelId="{514D3DD3-D302-4827-AB37-3FD3BC041FD1}">
      <dsp:nvSpPr>
        <dsp:cNvPr id="0" name=""/>
        <dsp:cNvSpPr/>
      </dsp:nvSpPr>
      <dsp:spPr>
        <a:xfrm>
          <a:off x="540" y="1685084"/>
          <a:ext cx="3150660" cy="160252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ES" sz="3800" b="0" i="0" kern="1200" dirty="0"/>
            <a:t>Totalidad</a:t>
          </a:r>
          <a:endParaRPr lang="es-ES" sz="3800" kern="1200" dirty="0"/>
        </a:p>
      </dsp:txBody>
      <dsp:txXfrm>
        <a:off x="78769" y="1763313"/>
        <a:ext cx="2994202" cy="1446071"/>
      </dsp:txXfrm>
    </dsp:sp>
    <dsp:sp modelId="{9E0508FF-AD41-4C95-B8EC-F71C368B40D8}">
      <dsp:nvSpPr>
        <dsp:cNvPr id="0" name=""/>
        <dsp:cNvSpPr/>
      </dsp:nvSpPr>
      <dsp:spPr>
        <a:xfrm rot="5400000">
          <a:off x="6092374" y="621030"/>
          <a:ext cx="1282023" cy="7095948"/>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b="0" i="0" kern="1200" dirty="0"/>
            <a:t>existencia de mecanismos claros que identifiquen los factores que se han tenido en cuenta para la fijación de la retribución, sin estereotipos de género</a:t>
          </a:r>
          <a:endParaRPr lang="es-ES" sz="2000" kern="1200" dirty="0"/>
        </a:p>
      </dsp:txBody>
      <dsp:txXfrm rot="-5400000">
        <a:off x="3185412" y="3590576"/>
        <a:ext cx="7033365" cy="1156857"/>
      </dsp:txXfrm>
    </dsp:sp>
    <dsp:sp modelId="{C2731711-A3F9-4A75-AB2B-2EB0E0D89314}">
      <dsp:nvSpPr>
        <dsp:cNvPr id="0" name=""/>
        <dsp:cNvSpPr/>
      </dsp:nvSpPr>
      <dsp:spPr>
        <a:xfrm>
          <a:off x="540" y="3367740"/>
          <a:ext cx="3184870" cy="160252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ES" sz="3800" b="0" i="0" kern="1200" dirty="0"/>
            <a:t>Objetividad</a:t>
          </a:r>
          <a:endParaRPr lang="es-ES" sz="3800" kern="1200" dirty="0"/>
        </a:p>
      </dsp:txBody>
      <dsp:txXfrm>
        <a:off x="78769" y="3445969"/>
        <a:ext cx="3028412" cy="14460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01716-645D-4398-B059-1B44910EEB8B}">
      <dsp:nvSpPr>
        <dsp:cNvPr id="0" name=""/>
        <dsp:cNvSpPr/>
      </dsp:nvSpPr>
      <dsp:spPr>
        <a:xfrm rot="5400000">
          <a:off x="5145525" y="-2045885"/>
          <a:ext cx="1252026" cy="5432036"/>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Competencias educativas</a:t>
          </a:r>
        </a:p>
        <a:p>
          <a:pPr marL="228600" lvl="1" indent="-228600" algn="l" defTabSz="889000">
            <a:lnSpc>
              <a:spcPct val="90000"/>
            </a:lnSpc>
            <a:spcBef>
              <a:spcPct val="0"/>
            </a:spcBef>
            <a:spcAft>
              <a:spcPct val="15000"/>
            </a:spcAft>
            <a:buChar char="•"/>
          </a:pPr>
          <a:r>
            <a:rPr lang="es-ES" sz="2000" kern="1200" dirty="0"/>
            <a:t>Competencias interpersonales</a:t>
          </a:r>
        </a:p>
        <a:p>
          <a:pPr marL="228600" lvl="1" indent="-228600" algn="l" defTabSz="889000">
            <a:lnSpc>
              <a:spcPct val="90000"/>
            </a:lnSpc>
            <a:spcBef>
              <a:spcPct val="0"/>
            </a:spcBef>
            <a:spcAft>
              <a:spcPct val="15000"/>
            </a:spcAft>
            <a:buChar char="•"/>
          </a:pPr>
          <a:r>
            <a:rPr lang="es-ES" sz="2000" kern="1200" dirty="0"/>
            <a:t>Competencias de comunicación</a:t>
          </a:r>
        </a:p>
        <a:p>
          <a:pPr marL="228600" lvl="1" indent="-228600" algn="l" defTabSz="889000">
            <a:lnSpc>
              <a:spcPct val="90000"/>
            </a:lnSpc>
            <a:spcBef>
              <a:spcPct val="0"/>
            </a:spcBef>
            <a:spcAft>
              <a:spcPct val="15000"/>
            </a:spcAft>
            <a:buChar char="•"/>
          </a:pPr>
          <a:r>
            <a:rPr lang="es-ES" sz="2000" kern="1200" dirty="0"/>
            <a:t>Competencias físicas</a:t>
          </a:r>
        </a:p>
      </dsp:txBody>
      <dsp:txXfrm rot="-5400000">
        <a:off x="3055521" y="105238"/>
        <a:ext cx="5370917" cy="1129788"/>
      </dsp:txXfrm>
    </dsp:sp>
    <dsp:sp modelId="{B2AC4718-FEDC-4796-9057-C31DA5BB471B}">
      <dsp:nvSpPr>
        <dsp:cNvPr id="0" name=""/>
        <dsp:cNvSpPr/>
      </dsp:nvSpPr>
      <dsp:spPr>
        <a:xfrm>
          <a:off x="0" y="2775"/>
          <a:ext cx="3055520" cy="133471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CUALIFICACIÓN</a:t>
          </a:r>
        </a:p>
      </dsp:txBody>
      <dsp:txXfrm>
        <a:off x="65155" y="67930"/>
        <a:ext cx="2925210" cy="1204404"/>
      </dsp:txXfrm>
    </dsp:sp>
    <dsp:sp modelId="{3CD0A7B5-85EA-4DBD-B63E-632DA5CC75D4}">
      <dsp:nvSpPr>
        <dsp:cNvPr id="0" name=""/>
        <dsp:cNvSpPr/>
      </dsp:nvSpPr>
      <dsp:spPr>
        <a:xfrm rot="5400000">
          <a:off x="5237652" y="-644435"/>
          <a:ext cx="1067771" cy="5432036"/>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Emocional</a:t>
          </a:r>
        </a:p>
        <a:p>
          <a:pPr marL="228600" lvl="1" indent="-228600" algn="l" defTabSz="889000">
            <a:lnSpc>
              <a:spcPct val="90000"/>
            </a:lnSpc>
            <a:spcBef>
              <a:spcPct val="0"/>
            </a:spcBef>
            <a:spcAft>
              <a:spcPct val="15000"/>
            </a:spcAft>
            <a:buChar char="•"/>
          </a:pPr>
          <a:r>
            <a:rPr lang="es-ES" sz="2000" kern="1200"/>
            <a:t>Mental</a:t>
          </a:r>
        </a:p>
        <a:p>
          <a:pPr marL="228600" lvl="1" indent="-228600" algn="l" defTabSz="889000">
            <a:lnSpc>
              <a:spcPct val="90000"/>
            </a:lnSpc>
            <a:spcBef>
              <a:spcPct val="0"/>
            </a:spcBef>
            <a:spcAft>
              <a:spcPct val="15000"/>
            </a:spcAft>
            <a:buChar char="•"/>
          </a:pPr>
          <a:r>
            <a:rPr lang="es-ES" sz="2000" kern="1200" dirty="0"/>
            <a:t>Físico</a:t>
          </a:r>
        </a:p>
      </dsp:txBody>
      <dsp:txXfrm rot="-5400000">
        <a:off x="3055520" y="1589821"/>
        <a:ext cx="5379912" cy="963523"/>
      </dsp:txXfrm>
    </dsp:sp>
    <dsp:sp modelId="{002EE0A4-82D1-40E8-9FCF-C34D9096F2EA}">
      <dsp:nvSpPr>
        <dsp:cNvPr id="0" name=""/>
        <dsp:cNvSpPr/>
      </dsp:nvSpPr>
      <dsp:spPr>
        <a:xfrm>
          <a:off x="0" y="1404225"/>
          <a:ext cx="3055520" cy="133471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a:t>ESFUERZO</a:t>
          </a:r>
        </a:p>
      </dsp:txBody>
      <dsp:txXfrm>
        <a:off x="65155" y="1469380"/>
        <a:ext cx="2925210" cy="1204404"/>
      </dsp:txXfrm>
    </dsp:sp>
    <dsp:sp modelId="{2ECA9661-1F98-4C6A-B2B5-84555522D33A}">
      <dsp:nvSpPr>
        <dsp:cNvPr id="0" name=""/>
        <dsp:cNvSpPr/>
      </dsp:nvSpPr>
      <dsp:spPr>
        <a:xfrm rot="5400000">
          <a:off x="5165642" y="698191"/>
          <a:ext cx="1211792" cy="5432036"/>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a:t>Sobre personas</a:t>
          </a:r>
        </a:p>
        <a:p>
          <a:pPr marL="228600" lvl="1" indent="-228600" algn="l" defTabSz="889000">
            <a:lnSpc>
              <a:spcPct val="90000"/>
            </a:lnSpc>
            <a:spcBef>
              <a:spcPct val="0"/>
            </a:spcBef>
            <a:spcAft>
              <a:spcPct val="15000"/>
            </a:spcAft>
            <a:buChar char="•"/>
          </a:pPr>
          <a:r>
            <a:rPr lang="es-ES" sz="2000" kern="1200" dirty="0"/>
            <a:t>En materias confidenciales</a:t>
          </a:r>
        </a:p>
        <a:p>
          <a:pPr marL="228600" lvl="1" indent="-228600" algn="l" defTabSz="889000">
            <a:lnSpc>
              <a:spcPct val="90000"/>
            </a:lnSpc>
            <a:spcBef>
              <a:spcPct val="0"/>
            </a:spcBef>
            <a:spcAft>
              <a:spcPct val="15000"/>
            </a:spcAft>
            <a:buChar char="•"/>
          </a:pPr>
          <a:r>
            <a:rPr lang="es-ES" sz="2000" kern="1200" dirty="0"/>
            <a:t>Financieras</a:t>
          </a:r>
        </a:p>
        <a:p>
          <a:pPr marL="228600" lvl="1" indent="-228600" algn="l" defTabSz="889000">
            <a:lnSpc>
              <a:spcPct val="90000"/>
            </a:lnSpc>
            <a:spcBef>
              <a:spcPct val="0"/>
            </a:spcBef>
            <a:spcAft>
              <a:spcPct val="15000"/>
            </a:spcAft>
            <a:buChar char="•"/>
          </a:pPr>
          <a:r>
            <a:rPr lang="es-ES" sz="2000" kern="1200" dirty="0"/>
            <a:t>Sobre recursos materiales</a:t>
          </a:r>
        </a:p>
      </dsp:txBody>
      <dsp:txXfrm rot="-5400000">
        <a:off x="3055521" y="2867468"/>
        <a:ext cx="5372881" cy="1093482"/>
      </dsp:txXfrm>
    </dsp:sp>
    <dsp:sp modelId="{11E7FD0D-DC9E-4059-896F-88DBE6B99F3C}">
      <dsp:nvSpPr>
        <dsp:cNvPr id="0" name=""/>
        <dsp:cNvSpPr/>
      </dsp:nvSpPr>
      <dsp:spPr>
        <a:xfrm>
          <a:off x="0" y="2805675"/>
          <a:ext cx="3055520" cy="133471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RESPONSABILIDADES</a:t>
          </a:r>
        </a:p>
      </dsp:txBody>
      <dsp:txXfrm>
        <a:off x="65155" y="2870830"/>
        <a:ext cx="2925210" cy="1204404"/>
      </dsp:txXfrm>
    </dsp:sp>
    <dsp:sp modelId="{6BBEC251-CAE5-4CA8-A410-1CFEF58BFDE6}">
      <dsp:nvSpPr>
        <dsp:cNvPr id="0" name=""/>
        <dsp:cNvSpPr/>
      </dsp:nvSpPr>
      <dsp:spPr>
        <a:xfrm rot="5400000">
          <a:off x="5237652" y="2158465"/>
          <a:ext cx="1067771" cy="5432036"/>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Físicas</a:t>
          </a:r>
        </a:p>
        <a:p>
          <a:pPr marL="228600" lvl="1" indent="-228600" algn="l" defTabSz="889000">
            <a:lnSpc>
              <a:spcPct val="90000"/>
            </a:lnSpc>
            <a:spcBef>
              <a:spcPct val="0"/>
            </a:spcBef>
            <a:spcAft>
              <a:spcPct val="15000"/>
            </a:spcAft>
            <a:buChar char="•"/>
          </a:pPr>
          <a:r>
            <a:rPr lang="es-ES" sz="2000" kern="1200" dirty="0"/>
            <a:t>Psicológicas</a:t>
          </a:r>
        </a:p>
      </dsp:txBody>
      <dsp:txXfrm rot="-5400000">
        <a:off x="3055520" y="4392721"/>
        <a:ext cx="5379912" cy="963523"/>
      </dsp:txXfrm>
    </dsp:sp>
    <dsp:sp modelId="{BF292C01-300E-4DB6-ADF5-F48F319187FC}">
      <dsp:nvSpPr>
        <dsp:cNvPr id="0" name=""/>
        <dsp:cNvSpPr/>
      </dsp:nvSpPr>
      <dsp:spPr>
        <a:xfrm>
          <a:off x="0" y="4207126"/>
          <a:ext cx="3055520" cy="133471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CONDICIONES DE TRABAJO</a:t>
          </a:r>
        </a:p>
      </dsp:txBody>
      <dsp:txXfrm>
        <a:off x="65155" y="4272281"/>
        <a:ext cx="2925210" cy="120440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FC9FD-724C-499A-BA23-D7697AB88DA9}">
      <dsp:nvSpPr>
        <dsp:cNvPr id="0" name=""/>
        <dsp:cNvSpPr/>
      </dsp:nvSpPr>
      <dsp:spPr>
        <a:xfrm>
          <a:off x="0" y="268315"/>
          <a:ext cx="8229600" cy="104895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No valorar las que se consideran innatas (cuidado, limpieza…)</a:t>
          </a:r>
        </a:p>
      </dsp:txBody>
      <dsp:txXfrm>
        <a:off x="0" y="268315"/>
        <a:ext cx="8229600" cy="1048950"/>
      </dsp:txXfrm>
    </dsp:sp>
    <dsp:sp modelId="{5F9C935C-6019-4A22-9238-489D843147A1}">
      <dsp:nvSpPr>
        <dsp:cNvPr id="0" name=""/>
        <dsp:cNvSpPr/>
      </dsp:nvSpPr>
      <dsp:spPr>
        <a:xfrm>
          <a:off x="411480" y="2635"/>
          <a:ext cx="5760720" cy="5313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CUALIFICACIONES</a:t>
          </a:r>
        </a:p>
      </dsp:txBody>
      <dsp:txXfrm>
        <a:off x="437419" y="28574"/>
        <a:ext cx="5708842" cy="479482"/>
      </dsp:txXfrm>
    </dsp:sp>
    <dsp:sp modelId="{B97A43ED-622F-4F89-ACAA-2E7AF8E5BC01}">
      <dsp:nvSpPr>
        <dsp:cNvPr id="0" name=""/>
        <dsp:cNvSpPr/>
      </dsp:nvSpPr>
      <dsp:spPr>
        <a:xfrm>
          <a:off x="0" y="1680145"/>
          <a:ext cx="8229600" cy="133245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Sólo fuerza física, y sólo en puestos masculinizados (ej.: no considerar trabajos como guarderías, enfermería, rederas…)</a:t>
          </a:r>
        </a:p>
      </dsp:txBody>
      <dsp:txXfrm>
        <a:off x="0" y="1680145"/>
        <a:ext cx="8229600" cy="1332450"/>
      </dsp:txXfrm>
    </dsp:sp>
    <dsp:sp modelId="{72BAA1D0-AF5A-4EC8-970B-B5915C5F9F69}">
      <dsp:nvSpPr>
        <dsp:cNvPr id="0" name=""/>
        <dsp:cNvSpPr/>
      </dsp:nvSpPr>
      <dsp:spPr>
        <a:xfrm>
          <a:off x="411480" y="1414465"/>
          <a:ext cx="5760720" cy="5313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ESFUERZO</a:t>
          </a:r>
        </a:p>
      </dsp:txBody>
      <dsp:txXfrm>
        <a:off x="437419" y="1440404"/>
        <a:ext cx="5708842" cy="479482"/>
      </dsp:txXfrm>
    </dsp:sp>
    <dsp:sp modelId="{3E6873F6-5B63-4C02-BB3F-98131E12CFAE}">
      <dsp:nvSpPr>
        <dsp:cNvPr id="0" name=""/>
        <dsp:cNvSpPr/>
      </dsp:nvSpPr>
      <dsp:spPr>
        <a:xfrm>
          <a:off x="0" y="3375475"/>
          <a:ext cx="8229600" cy="7938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Sólo jerarquía</a:t>
          </a:r>
        </a:p>
      </dsp:txBody>
      <dsp:txXfrm>
        <a:off x="0" y="3375475"/>
        <a:ext cx="8229600" cy="793800"/>
      </dsp:txXfrm>
    </dsp:sp>
    <dsp:sp modelId="{05DA6083-0218-441B-B0B6-CE12C316D9E4}">
      <dsp:nvSpPr>
        <dsp:cNvPr id="0" name=""/>
        <dsp:cNvSpPr/>
      </dsp:nvSpPr>
      <dsp:spPr>
        <a:xfrm>
          <a:off x="411480" y="3109795"/>
          <a:ext cx="5760720" cy="5313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RESPONSABILIDADES</a:t>
          </a:r>
        </a:p>
      </dsp:txBody>
      <dsp:txXfrm>
        <a:off x="437419" y="3135734"/>
        <a:ext cx="5708842" cy="479482"/>
      </dsp:txXfrm>
    </dsp:sp>
    <dsp:sp modelId="{A973F4BA-476D-4E8F-8BB4-FA74E2723DCF}">
      <dsp:nvSpPr>
        <dsp:cNvPr id="0" name=""/>
        <dsp:cNvSpPr/>
      </dsp:nvSpPr>
      <dsp:spPr>
        <a:xfrm>
          <a:off x="0" y="4532156"/>
          <a:ext cx="8229600" cy="7938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No considerar trabajos hostiles psicológica o mentalmente</a:t>
          </a:r>
        </a:p>
      </dsp:txBody>
      <dsp:txXfrm>
        <a:off x="0" y="4532156"/>
        <a:ext cx="8229600" cy="793800"/>
      </dsp:txXfrm>
    </dsp:sp>
    <dsp:sp modelId="{1DA2937F-F7D0-4ED2-A91E-F1267BAD4DAB}">
      <dsp:nvSpPr>
        <dsp:cNvPr id="0" name=""/>
        <dsp:cNvSpPr/>
      </dsp:nvSpPr>
      <dsp:spPr>
        <a:xfrm>
          <a:off x="411480" y="4266476"/>
          <a:ext cx="5760720" cy="5313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 sz="2000" kern="1200" dirty="0"/>
            <a:t>CONDICIONES DE TRABAJO</a:t>
          </a:r>
        </a:p>
      </dsp:txBody>
      <dsp:txXfrm>
        <a:off x="437419" y="4292415"/>
        <a:ext cx="5708842" cy="47948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EB94F-9491-4038-9AA1-247A29BACCF5}">
      <dsp:nvSpPr>
        <dsp:cNvPr id="0" name=""/>
        <dsp:cNvSpPr/>
      </dsp:nvSpPr>
      <dsp:spPr>
        <a:xfrm>
          <a:off x="2329912" y="56"/>
          <a:ext cx="2621152" cy="224799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Jerarquía</a:t>
          </a:r>
        </a:p>
      </dsp:txBody>
      <dsp:txXfrm>
        <a:off x="2439650" y="109794"/>
        <a:ext cx="2401676" cy="2028523"/>
      </dsp:txXfrm>
    </dsp:sp>
    <dsp:sp modelId="{3E6FFDBC-2071-4860-B8BB-081210C3C3E1}">
      <dsp:nvSpPr>
        <dsp:cNvPr id="0" name=""/>
        <dsp:cNvSpPr/>
      </dsp:nvSpPr>
      <dsp:spPr>
        <a:xfrm>
          <a:off x="2329912" y="2360455"/>
          <a:ext cx="2621152" cy="224799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a:t>0 instrucciones</a:t>
          </a:r>
        </a:p>
      </dsp:txBody>
      <dsp:txXfrm>
        <a:off x="2439650" y="2470193"/>
        <a:ext cx="2401676" cy="202852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F86E7-88A0-4190-8C85-9694BF9F4331}">
      <dsp:nvSpPr>
        <dsp:cNvPr id="0" name=""/>
        <dsp:cNvSpPr/>
      </dsp:nvSpPr>
      <dsp:spPr>
        <a:xfrm>
          <a:off x="738332" y="0"/>
          <a:ext cx="8367770" cy="419548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0D05ECA-B4F1-45CA-ADFD-1ACC48D65E6B}">
      <dsp:nvSpPr>
        <dsp:cNvPr id="0" name=""/>
        <dsp:cNvSpPr/>
      </dsp:nvSpPr>
      <dsp:spPr>
        <a:xfrm>
          <a:off x="120" y="974954"/>
          <a:ext cx="4802046" cy="224557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En el plazo de 6 meses, desarrollo mediante OM a propuesta conjunta del Ministerio de Trabajo y Economía Social y el Ministerio de</a:t>
          </a:r>
          <a:endParaRPr lang="es-ES" sz="2400" kern="1200" dirty="0"/>
        </a:p>
      </dsp:txBody>
      <dsp:txXfrm>
        <a:off x="109740" y="1084574"/>
        <a:ext cx="4582806" cy="2026332"/>
      </dsp:txXfrm>
    </dsp:sp>
    <dsp:sp modelId="{F6275844-2268-4855-9E69-A9B781790067}">
      <dsp:nvSpPr>
        <dsp:cNvPr id="0" name=""/>
        <dsp:cNvSpPr/>
      </dsp:nvSpPr>
      <dsp:spPr>
        <a:xfrm>
          <a:off x="5042269" y="681656"/>
          <a:ext cx="4802046" cy="283216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FF0000"/>
              </a:solidFill>
            </a:rPr>
            <a:t>Herramienta de valoración de puestos de trabajo con perspectiva de género</a:t>
          </a:r>
        </a:p>
        <a:p>
          <a:pPr marL="0" lvl="0" indent="0" algn="ctr" defTabSz="1066800">
            <a:lnSpc>
              <a:spcPct val="90000"/>
            </a:lnSpc>
            <a:spcBef>
              <a:spcPct val="0"/>
            </a:spcBef>
            <a:spcAft>
              <a:spcPct val="35000"/>
            </a:spcAft>
            <a:buNone/>
          </a:pPr>
          <a:r>
            <a:rPr lang="es-ES" sz="2400" kern="1200" dirty="0">
              <a:hlinkClick xmlns:r="http://schemas.openxmlformats.org/officeDocument/2006/relationships" r:id="rId1"/>
            </a:rPr>
            <a:t>https://www.mites.gob.es/es/portada/herramienta_valoracion_puesto/index.htm</a:t>
          </a:r>
          <a:r>
            <a:rPr lang="es-ES" sz="2400" kern="1200" dirty="0"/>
            <a:t> </a:t>
          </a:r>
          <a:endParaRPr lang="es-ES" sz="2400" b="1" kern="1200" dirty="0">
            <a:solidFill>
              <a:srgbClr val="FF0000"/>
            </a:solidFill>
          </a:endParaRPr>
        </a:p>
      </dsp:txBody>
      <dsp:txXfrm>
        <a:off x="5180524" y="819911"/>
        <a:ext cx="4525536" cy="2555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418CE-5820-4194-B479-27F73EC7F970}">
      <dsp:nvSpPr>
        <dsp:cNvPr id="0" name=""/>
        <dsp:cNvSpPr/>
      </dsp:nvSpPr>
      <dsp:spPr>
        <a:xfrm>
          <a:off x="0" y="100977"/>
          <a:ext cx="9501382" cy="88803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 sz="2300" kern="1200" dirty="0"/>
            <a:t>SESGOS INCONSCIENTES DE GÉNERO y GUSTO POR LA DISCRIMINACIÓN (</a:t>
          </a:r>
          <a:r>
            <a:rPr lang="es-ES" sz="2300" i="1" kern="1200" dirty="0"/>
            <a:t>modelo de Becker</a:t>
          </a:r>
          <a:r>
            <a:rPr lang="es-ES" sz="2300" kern="1200" dirty="0"/>
            <a:t>)</a:t>
          </a:r>
        </a:p>
      </dsp:txBody>
      <dsp:txXfrm>
        <a:off x="43350" y="144327"/>
        <a:ext cx="9414682" cy="801330"/>
      </dsp:txXfrm>
    </dsp:sp>
    <dsp:sp modelId="{CB50B9C9-689C-4D75-9F0C-306DCCE49793}">
      <dsp:nvSpPr>
        <dsp:cNvPr id="0" name=""/>
        <dsp:cNvSpPr/>
      </dsp:nvSpPr>
      <dsp:spPr>
        <a:xfrm>
          <a:off x="0" y="1055247"/>
          <a:ext cx="9501382" cy="88803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 sz="2300" kern="1200" dirty="0"/>
            <a:t>DISCRIMINACIÓN ESTADÍSTICA </a:t>
          </a:r>
        </a:p>
      </dsp:txBody>
      <dsp:txXfrm>
        <a:off x="43350" y="1098597"/>
        <a:ext cx="9414682" cy="801330"/>
      </dsp:txXfrm>
    </dsp:sp>
    <dsp:sp modelId="{061B8748-6AF8-4BE9-AB81-6F93D0B74666}">
      <dsp:nvSpPr>
        <dsp:cNvPr id="0" name=""/>
        <dsp:cNvSpPr/>
      </dsp:nvSpPr>
      <dsp:spPr>
        <a:xfrm>
          <a:off x="0" y="1943278"/>
          <a:ext cx="950138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66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 sz="1800" kern="1200" dirty="0"/>
            <a:t>MATERNIDAD  =  SUPUESTA MENOR IMPLICACIÓN, RENDIMIENTO, ABSENTISMO …</a:t>
          </a:r>
        </a:p>
      </dsp:txBody>
      <dsp:txXfrm>
        <a:off x="0" y="1943278"/>
        <a:ext cx="9501382" cy="380880"/>
      </dsp:txXfrm>
    </dsp:sp>
    <dsp:sp modelId="{05A0E96E-2B1F-47A3-B248-8F1A19F495A5}">
      <dsp:nvSpPr>
        <dsp:cNvPr id="0" name=""/>
        <dsp:cNvSpPr/>
      </dsp:nvSpPr>
      <dsp:spPr>
        <a:xfrm>
          <a:off x="0" y="2324158"/>
          <a:ext cx="9501382" cy="88803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 sz="2300" kern="1200" dirty="0"/>
            <a:t>“BRECHA DE AMBICIÓN”, “BRECHA DE SUEÑOS”…</a:t>
          </a:r>
        </a:p>
      </dsp:txBody>
      <dsp:txXfrm>
        <a:off x="43350" y="2367508"/>
        <a:ext cx="9414682" cy="801330"/>
      </dsp:txXfrm>
    </dsp:sp>
    <dsp:sp modelId="{086ACA02-4D8B-47CC-8CD1-C549CAE454A1}">
      <dsp:nvSpPr>
        <dsp:cNvPr id="0" name=""/>
        <dsp:cNvSpPr/>
      </dsp:nvSpPr>
      <dsp:spPr>
        <a:xfrm>
          <a:off x="0" y="3278428"/>
          <a:ext cx="9501382" cy="88803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 sz="2300" kern="1200" dirty="0"/>
            <a:t>BRECHA DE CONFIANZA  = MENORES HABILIDADES NEGOCIADORAS y asociadas al EMPRENDIMIENTO</a:t>
          </a:r>
        </a:p>
      </dsp:txBody>
      <dsp:txXfrm>
        <a:off x="43350" y="3321778"/>
        <a:ext cx="9414682" cy="801330"/>
      </dsp:txXfrm>
    </dsp:sp>
    <dsp:sp modelId="{D68E59E0-D770-4B8B-A731-6AC7278EF57B}">
      <dsp:nvSpPr>
        <dsp:cNvPr id="0" name=""/>
        <dsp:cNvSpPr/>
      </dsp:nvSpPr>
      <dsp:spPr>
        <a:xfrm>
          <a:off x="0" y="4232698"/>
          <a:ext cx="9501382" cy="88803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 sz="2300" kern="1200"/>
            <a:t>CARENCIA DE MODELOS FEMENINOS</a:t>
          </a:r>
        </a:p>
      </dsp:txBody>
      <dsp:txXfrm>
        <a:off x="43350" y="4276048"/>
        <a:ext cx="9414682" cy="80133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D1AB7-9435-4A08-BF68-A62F6FE8660D}">
      <dsp:nvSpPr>
        <dsp:cNvPr id="0" name=""/>
        <dsp:cNvSpPr/>
      </dsp:nvSpPr>
      <dsp:spPr>
        <a:xfrm>
          <a:off x="0" y="0"/>
          <a:ext cx="3880772" cy="388077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682E8-66C0-454F-AC5F-D8DA48D6C78F}">
      <dsp:nvSpPr>
        <dsp:cNvPr id="0" name=""/>
        <dsp:cNvSpPr/>
      </dsp:nvSpPr>
      <dsp:spPr>
        <a:xfrm>
          <a:off x="1940386" y="0"/>
          <a:ext cx="6656281" cy="388077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baseline="0"/>
            <a:t>Naturaleza de las funciones o tareas, </a:t>
          </a:r>
          <a:endParaRPr lang="es-ES" sz="2300" kern="1200"/>
        </a:p>
      </dsp:txBody>
      <dsp:txXfrm>
        <a:off x="1940386" y="0"/>
        <a:ext cx="6656281" cy="824664"/>
      </dsp:txXfrm>
    </dsp:sp>
    <dsp:sp modelId="{4BDF25F9-8014-42E5-91FD-A565AC600F7D}">
      <dsp:nvSpPr>
        <dsp:cNvPr id="0" name=""/>
        <dsp:cNvSpPr/>
      </dsp:nvSpPr>
      <dsp:spPr>
        <a:xfrm>
          <a:off x="509351" y="824664"/>
          <a:ext cx="2862070" cy="286207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CEFD5-81A7-468C-BA06-E79C50B146A5}">
      <dsp:nvSpPr>
        <dsp:cNvPr id="0" name=""/>
        <dsp:cNvSpPr/>
      </dsp:nvSpPr>
      <dsp:spPr>
        <a:xfrm>
          <a:off x="1940386" y="824664"/>
          <a:ext cx="6656281" cy="286207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baseline="0"/>
            <a:t>Condiciones educativas, </a:t>
          </a:r>
          <a:endParaRPr lang="es-ES" sz="2300" kern="1200"/>
        </a:p>
      </dsp:txBody>
      <dsp:txXfrm>
        <a:off x="1940386" y="824664"/>
        <a:ext cx="6656281" cy="824664"/>
      </dsp:txXfrm>
    </dsp:sp>
    <dsp:sp modelId="{90B9A6CC-6463-47E7-878F-3611AE7C9503}">
      <dsp:nvSpPr>
        <dsp:cNvPr id="0" name=""/>
        <dsp:cNvSpPr/>
      </dsp:nvSpPr>
      <dsp:spPr>
        <a:xfrm>
          <a:off x="1018702" y="1649328"/>
          <a:ext cx="1843367" cy="184336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37192-C808-46B8-8826-9377C6847D15}">
      <dsp:nvSpPr>
        <dsp:cNvPr id="0" name=""/>
        <dsp:cNvSpPr/>
      </dsp:nvSpPr>
      <dsp:spPr>
        <a:xfrm>
          <a:off x="1940386" y="1649328"/>
          <a:ext cx="6656281" cy="184336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baseline="0"/>
            <a:t>Condiciones profesionales o de formación</a:t>
          </a:r>
          <a:endParaRPr lang="es-ES" sz="2300" kern="1200"/>
        </a:p>
      </dsp:txBody>
      <dsp:txXfrm>
        <a:off x="1940386" y="1649328"/>
        <a:ext cx="6656281" cy="824664"/>
      </dsp:txXfrm>
    </dsp:sp>
    <dsp:sp modelId="{E621CF84-7C02-4AA3-BFF3-5D9C6696E47A}">
      <dsp:nvSpPr>
        <dsp:cNvPr id="0" name=""/>
        <dsp:cNvSpPr/>
      </dsp:nvSpPr>
      <dsp:spPr>
        <a:xfrm>
          <a:off x="1528054" y="2473992"/>
          <a:ext cx="824664" cy="82466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A65C9-B547-471E-A0A3-D9B998CAFF59}">
      <dsp:nvSpPr>
        <dsp:cNvPr id="0" name=""/>
        <dsp:cNvSpPr/>
      </dsp:nvSpPr>
      <dsp:spPr>
        <a:xfrm>
          <a:off x="1940386" y="2473992"/>
          <a:ext cx="6656281" cy="82466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baseline="0"/>
            <a:t>Condiciones laborales y factores estrictamente relacionados con el desempeño</a:t>
          </a:r>
          <a:endParaRPr lang="es-ES" sz="2300" kern="1200"/>
        </a:p>
      </dsp:txBody>
      <dsp:txXfrm>
        <a:off x="1940386" y="2473992"/>
        <a:ext cx="6656281" cy="8246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B3C3F-9510-4066-BC60-F8A2F343F259}">
      <dsp:nvSpPr>
        <dsp:cNvPr id="0" name=""/>
        <dsp:cNvSpPr/>
      </dsp:nvSpPr>
      <dsp:spPr>
        <a:xfrm>
          <a:off x="0" y="0"/>
          <a:ext cx="3880772" cy="388077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072EC-8418-417E-BE8D-A61D96C12848}">
      <dsp:nvSpPr>
        <dsp:cNvPr id="0" name=""/>
        <dsp:cNvSpPr/>
      </dsp:nvSpPr>
      <dsp:spPr>
        <a:xfrm>
          <a:off x="1940386" y="0"/>
          <a:ext cx="6656281" cy="388077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baseline="0"/>
            <a:t>Naturaleza de las funciones o tareas, (40%)</a:t>
          </a:r>
          <a:endParaRPr lang="es-ES" sz="2300" kern="1200"/>
        </a:p>
      </dsp:txBody>
      <dsp:txXfrm>
        <a:off x="1940386" y="0"/>
        <a:ext cx="6656281" cy="824664"/>
      </dsp:txXfrm>
    </dsp:sp>
    <dsp:sp modelId="{FFAECE1A-6930-43DD-9861-B5C40883B27F}">
      <dsp:nvSpPr>
        <dsp:cNvPr id="0" name=""/>
        <dsp:cNvSpPr/>
      </dsp:nvSpPr>
      <dsp:spPr>
        <a:xfrm>
          <a:off x="509351" y="824664"/>
          <a:ext cx="2862070" cy="286207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54037-964C-4A34-9751-9BDE699AE5C3}">
      <dsp:nvSpPr>
        <dsp:cNvPr id="0" name=""/>
        <dsp:cNvSpPr/>
      </dsp:nvSpPr>
      <dsp:spPr>
        <a:xfrm>
          <a:off x="1940386" y="824664"/>
          <a:ext cx="6656281" cy="286207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baseline="0"/>
            <a:t>Condiciones educativas, (20%)</a:t>
          </a:r>
          <a:endParaRPr lang="es-ES" sz="2300" kern="1200"/>
        </a:p>
      </dsp:txBody>
      <dsp:txXfrm>
        <a:off x="1940386" y="824664"/>
        <a:ext cx="6656281" cy="824664"/>
      </dsp:txXfrm>
    </dsp:sp>
    <dsp:sp modelId="{2B97F9D1-C255-4BF1-BD7D-43B502AB5BD7}">
      <dsp:nvSpPr>
        <dsp:cNvPr id="0" name=""/>
        <dsp:cNvSpPr/>
      </dsp:nvSpPr>
      <dsp:spPr>
        <a:xfrm>
          <a:off x="1018702" y="1649328"/>
          <a:ext cx="1843367" cy="184336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4825E-D91F-4C88-91ED-15F616F656B1}">
      <dsp:nvSpPr>
        <dsp:cNvPr id="0" name=""/>
        <dsp:cNvSpPr/>
      </dsp:nvSpPr>
      <dsp:spPr>
        <a:xfrm>
          <a:off x="1940386" y="1649328"/>
          <a:ext cx="6656281" cy="184336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baseline="0"/>
            <a:t>Condiciones profesionales o de formación (25%)</a:t>
          </a:r>
          <a:endParaRPr lang="es-ES" sz="2300" kern="1200"/>
        </a:p>
      </dsp:txBody>
      <dsp:txXfrm>
        <a:off x="1940386" y="1649328"/>
        <a:ext cx="6656281" cy="824664"/>
      </dsp:txXfrm>
    </dsp:sp>
    <dsp:sp modelId="{60CB71BE-C0F3-445C-87CF-D367F75806B7}">
      <dsp:nvSpPr>
        <dsp:cNvPr id="0" name=""/>
        <dsp:cNvSpPr/>
      </dsp:nvSpPr>
      <dsp:spPr>
        <a:xfrm>
          <a:off x="1528054" y="2473992"/>
          <a:ext cx="824664" cy="82466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AAF99-BD4F-453F-A2C1-68ED596EA836}">
      <dsp:nvSpPr>
        <dsp:cNvPr id="0" name=""/>
        <dsp:cNvSpPr/>
      </dsp:nvSpPr>
      <dsp:spPr>
        <a:xfrm>
          <a:off x="1940386" y="2473992"/>
          <a:ext cx="6656281" cy="82466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0" i="0" kern="1200" baseline="0"/>
            <a:t>Condiciones laborales y factores estrictamente relacionados con el desempeño (15%)</a:t>
          </a:r>
          <a:endParaRPr lang="es-ES" sz="2300" kern="1200"/>
        </a:p>
      </dsp:txBody>
      <dsp:txXfrm>
        <a:off x="1940386" y="2473992"/>
        <a:ext cx="6656281" cy="82466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5FE77-B11E-4A30-8A16-13AB757E1195}">
      <dsp:nvSpPr>
        <dsp:cNvPr id="0" name=""/>
        <dsp:cNvSpPr/>
      </dsp:nvSpPr>
      <dsp:spPr>
        <a:xfrm>
          <a:off x="3942207" y="187418"/>
          <a:ext cx="5913311" cy="386561"/>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8E0AAF-DA2F-4666-A94D-65D02B243A01}">
      <dsp:nvSpPr>
        <dsp:cNvPr id="0" name=""/>
        <dsp:cNvSpPr/>
      </dsp:nvSpPr>
      <dsp:spPr>
        <a:xfrm>
          <a:off x="0" y="1363"/>
          <a:ext cx="3942207" cy="81418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A.1) POLIVALENCIA O DEFINICIÓN EXTENSA DE OBLIGACIONES </a:t>
          </a:r>
        </a:p>
      </dsp:txBody>
      <dsp:txXfrm>
        <a:off x="39745" y="41108"/>
        <a:ext cx="3862717" cy="734697"/>
      </dsp:txXfrm>
    </dsp:sp>
    <dsp:sp modelId="{4B901C21-7401-49BC-9671-3236293AA87E}">
      <dsp:nvSpPr>
        <dsp:cNvPr id="0" name=""/>
        <dsp:cNvSpPr/>
      </dsp:nvSpPr>
      <dsp:spPr>
        <a:xfrm>
          <a:off x="3943170" y="926804"/>
          <a:ext cx="5907536" cy="1897496"/>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A.2.1)	Posición continuada y posturas forzadas </a:t>
          </a:r>
        </a:p>
        <a:p>
          <a:pPr marL="114300" lvl="1" indent="-114300" algn="l" defTabSz="622300">
            <a:lnSpc>
              <a:spcPct val="90000"/>
            </a:lnSpc>
            <a:spcBef>
              <a:spcPct val="0"/>
            </a:spcBef>
            <a:spcAft>
              <a:spcPct val="15000"/>
            </a:spcAft>
            <a:buChar char="•"/>
          </a:pPr>
          <a:r>
            <a:rPr lang="es-ES" sz="1400" kern="1200" dirty="0"/>
            <a:t>A.2.2)	Movimientos repetitivos</a:t>
          </a:r>
        </a:p>
        <a:p>
          <a:pPr marL="114300" lvl="1" indent="-114300" algn="l" defTabSz="622300">
            <a:lnSpc>
              <a:spcPct val="90000"/>
            </a:lnSpc>
            <a:spcBef>
              <a:spcPct val="0"/>
            </a:spcBef>
            <a:spcAft>
              <a:spcPct val="15000"/>
            </a:spcAft>
            <a:buChar char="•"/>
          </a:pPr>
          <a:r>
            <a:rPr lang="es-ES" sz="1400" kern="1200" dirty="0"/>
            <a:t>A.2.3)	Esfuerzo visual</a:t>
          </a:r>
        </a:p>
        <a:p>
          <a:pPr marL="114300" lvl="1" indent="-114300" algn="l" defTabSz="622300">
            <a:lnSpc>
              <a:spcPct val="90000"/>
            </a:lnSpc>
            <a:spcBef>
              <a:spcPct val="0"/>
            </a:spcBef>
            <a:spcAft>
              <a:spcPct val="15000"/>
            </a:spcAft>
            <a:buChar char="•"/>
          </a:pPr>
          <a:r>
            <a:rPr lang="es-ES" sz="1400" kern="1200" dirty="0"/>
            <a:t>A.2.4)	Esfuerzo auditivo</a:t>
          </a:r>
        </a:p>
        <a:p>
          <a:pPr marL="114300" lvl="1" indent="-114300" algn="l" defTabSz="622300">
            <a:lnSpc>
              <a:spcPct val="90000"/>
            </a:lnSpc>
            <a:spcBef>
              <a:spcPct val="0"/>
            </a:spcBef>
            <a:spcAft>
              <a:spcPct val="15000"/>
            </a:spcAft>
            <a:buChar char="•"/>
          </a:pPr>
          <a:r>
            <a:rPr lang="es-ES" sz="1400" kern="1200" dirty="0"/>
            <a:t>A.2.5)	Otros tipos de esfuerzo físico </a:t>
          </a:r>
        </a:p>
        <a:p>
          <a:pPr marL="114300" lvl="1" indent="-114300" algn="l" defTabSz="622300">
            <a:lnSpc>
              <a:spcPct val="90000"/>
            </a:lnSpc>
            <a:spcBef>
              <a:spcPct val="0"/>
            </a:spcBef>
            <a:spcAft>
              <a:spcPct val="15000"/>
            </a:spcAft>
            <a:buChar char="•"/>
          </a:pPr>
          <a:r>
            <a:rPr lang="es-ES" sz="1400" kern="1200" dirty="0"/>
            <a:t>A.3)	ESFUERZO MENTAL </a:t>
          </a:r>
        </a:p>
        <a:p>
          <a:pPr marL="114300" lvl="1" indent="-114300" algn="l" defTabSz="622300">
            <a:lnSpc>
              <a:spcPct val="90000"/>
            </a:lnSpc>
            <a:spcBef>
              <a:spcPct val="0"/>
            </a:spcBef>
            <a:spcAft>
              <a:spcPct val="15000"/>
            </a:spcAft>
            <a:buChar char="•"/>
          </a:pPr>
          <a:r>
            <a:rPr lang="es-ES" sz="1400" kern="1200" dirty="0"/>
            <a:t>A.4)	ESFUERZO EMOCIONAL </a:t>
          </a:r>
        </a:p>
      </dsp:txBody>
      <dsp:txXfrm>
        <a:off x="3943170" y="1163991"/>
        <a:ext cx="5195975" cy="1423122"/>
      </dsp:txXfrm>
    </dsp:sp>
    <dsp:sp modelId="{19CDD15B-02FE-4D79-8259-6E64E6BDB03D}">
      <dsp:nvSpPr>
        <dsp:cNvPr id="0" name=""/>
        <dsp:cNvSpPr/>
      </dsp:nvSpPr>
      <dsp:spPr>
        <a:xfrm>
          <a:off x="4812" y="1319284"/>
          <a:ext cx="3938357" cy="111253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A.2, 3 y 4) ESFUERZOS</a:t>
          </a:r>
        </a:p>
      </dsp:txBody>
      <dsp:txXfrm>
        <a:off x="59121" y="1373593"/>
        <a:ext cx="3829739" cy="1003917"/>
      </dsp:txXfrm>
    </dsp:sp>
    <dsp:sp modelId="{D37F305C-BB1C-46A5-A7B2-3D155E580A13}">
      <dsp:nvSpPr>
        <dsp:cNvPr id="0" name=""/>
        <dsp:cNvSpPr/>
      </dsp:nvSpPr>
      <dsp:spPr>
        <a:xfrm>
          <a:off x="3943170" y="2935554"/>
          <a:ext cx="5907536" cy="1931295"/>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A.5.1)	Responsabilidad de organización y coordinación </a:t>
          </a:r>
        </a:p>
        <a:p>
          <a:pPr marL="114300" lvl="1" indent="-114300" algn="l" defTabSz="622300">
            <a:lnSpc>
              <a:spcPct val="90000"/>
            </a:lnSpc>
            <a:spcBef>
              <a:spcPct val="0"/>
            </a:spcBef>
            <a:spcAft>
              <a:spcPct val="15000"/>
            </a:spcAft>
            <a:buChar char="•"/>
          </a:pPr>
          <a:r>
            <a:rPr lang="es-ES" sz="1400" kern="1200" dirty="0"/>
            <a:t>A.5.2)	Responsabilidad de supervisión de resultados y calidad</a:t>
          </a:r>
        </a:p>
        <a:p>
          <a:pPr marL="114300" lvl="1" indent="-114300" algn="l" defTabSz="622300">
            <a:lnSpc>
              <a:spcPct val="90000"/>
            </a:lnSpc>
            <a:spcBef>
              <a:spcPct val="0"/>
            </a:spcBef>
            <a:spcAft>
              <a:spcPct val="15000"/>
            </a:spcAft>
            <a:buChar char="•"/>
          </a:pPr>
          <a:r>
            <a:rPr lang="es-ES" sz="1400" kern="1200" dirty="0"/>
            <a:t>A.6.1)	Responsabilidad sobre el bienestar de las personas</a:t>
          </a:r>
        </a:p>
        <a:p>
          <a:pPr marL="114300" lvl="1" indent="-114300" algn="l" defTabSz="622300">
            <a:lnSpc>
              <a:spcPct val="90000"/>
            </a:lnSpc>
            <a:spcBef>
              <a:spcPct val="0"/>
            </a:spcBef>
            <a:spcAft>
              <a:spcPct val="15000"/>
            </a:spcAft>
            <a:buChar char="•"/>
          </a:pPr>
          <a:r>
            <a:rPr lang="es-ES" sz="1400" kern="1200" dirty="0"/>
            <a:t>A.6.2)	Responsabilidad económica</a:t>
          </a:r>
        </a:p>
        <a:p>
          <a:pPr marL="114300" lvl="1" indent="-114300" algn="l" defTabSz="622300">
            <a:lnSpc>
              <a:spcPct val="90000"/>
            </a:lnSpc>
            <a:spcBef>
              <a:spcPct val="0"/>
            </a:spcBef>
            <a:spcAft>
              <a:spcPct val="15000"/>
            </a:spcAft>
            <a:buChar char="•"/>
          </a:pPr>
          <a:r>
            <a:rPr lang="es-ES" sz="1400" kern="1200" dirty="0"/>
            <a:t>A.6.3)	Responsabilidad sobre información confidencial</a:t>
          </a:r>
        </a:p>
        <a:p>
          <a:pPr marL="114300" lvl="1" indent="-114300" algn="l" defTabSz="622300">
            <a:lnSpc>
              <a:spcPct val="90000"/>
            </a:lnSpc>
            <a:spcBef>
              <a:spcPct val="0"/>
            </a:spcBef>
            <a:spcAft>
              <a:spcPct val="15000"/>
            </a:spcAft>
            <a:buChar char="•"/>
          </a:pPr>
          <a:r>
            <a:rPr lang="es-ES" sz="1400" kern="1200" dirty="0"/>
            <a:t>A.7)	AUTONOMÍA</a:t>
          </a:r>
        </a:p>
      </dsp:txBody>
      <dsp:txXfrm>
        <a:off x="3943170" y="3176966"/>
        <a:ext cx="5183300" cy="1448471"/>
      </dsp:txXfrm>
    </dsp:sp>
    <dsp:sp modelId="{593CD0D8-A251-4ADA-9AC7-C2666544F0FF}">
      <dsp:nvSpPr>
        <dsp:cNvPr id="0" name=""/>
        <dsp:cNvSpPr/>
      </dsp:nvSpPr>
      <dsp:spPr>
        <a:xfrm>
          <a:off x="4812" y="3344934"/>
          <a:ext cx="3938357" cy="111253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A.5, 6 y 7) RESPONSABILIDAD Y AUTONOMÍA</a:t>
          </a:r>
        </a:p>
      </dsp:txBody>
      <dsp:txXfrm>
        <a:off x="59121" y="3399243"/>
        <a:ext cx="3829739" cy="1003917"/>
      </dsp:txXfrm>
    </dsp:sp>
    <dsp:sp modelId="{98107487-C34C-442D-A397-5765969A6ED0}">
      <dsp:nvSpPr>
        <dsp:cNvPr id="0" name=""/>
        <dsp:cNvSpPr/>
      </dsp:nvSpPr>
      <dsp:spPr>
        <a:xfrm>
          <a:off x="3942207" y="5108932"/>
          <a:ext cx="5913311" cy="322913"/>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BE1A70-A5B4-4603-9014-FA5869E1D2B2}">
      <dsp:nvSpPr>
        <dsp:cNvPr id="0" name=""/>
        <dsp:cNvSpPr/>
      </dsp:nvSpPr>
      <dsp:spPr>
        <a:xfrm>
          <a:off x="0" y="4978103"/>
          <a:ext cx="3942207" cy="5845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kern="1200" dirty="0"/>
            <a:t>A.8)	OTROS</a:t>
          </a:r>
        </a:p>
      </dsp:txBody>
      <dsp:txXfrm>
        <a:off x="28536" y="5006639"/>
        <a:ext cx="3885135" cy="52749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EC650-E91A-4D7C-B380-A2A2453C74C8}">
      <dsp:nvSpPr>
        <dsp:cNvPr id="0" name=""/>
        <dsp:cNvSpPr/>
      </dsp:nvSpPr>
      <dsp:spPr>
        <a:xfrm>
          <a:off x="0" y="56088"/>
          <a:ext cx="9432824" cy="3510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Condiciones educativas</a:t>
          </a:r>
        </a:p>
      </dsp:txBody>
      <dsp:txXfrm>
        <a:off x="17134" y="73222"/>
        <a:ext cx="9398556" cy="316732"/>
      </dsp:txXfrm>
    </dsp:sp>
    <dsp:sp modelId="{AE37F0CF-7B46-44AD-88D3-32E3593EF408}">
      <dsp:nvSpPr>
        <dsp:cNvPr id="0" name=""/>
        <dsp:cNvSpPr/>
      </dsp:nvSpPr>
      <dsp:spPr>
        <a:xfrm>
          <a:off x="0" y="407088"/>
          <a:ext cx="943282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492"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kern="1200" dirty="0"/>
            <a:t>Enseñanza reglada</a:t>
          </a:r>
        </a:p>
      </dsp:txBody>
      <dsp:txXfrm>
        <a:off x="0" y="407088"/>
        <a:ext cx="9432824" cy="248400"/>
      </dsp:txXfrm>
    </dsp:sp>
    <dsp:sp modelId="{466450A2-CA4B-4051-9521-4B85D0FD6687}">
      <dsp:nvSpPr>
        <dsp:cNvPr id="0" name=""/>
        <dsp:cNvSpPr/>
      </dsp:nvSpPr>
      <dsp:spPr>
        <a:xfrm>
          <a:off x="0" y="655488"/>
          <a:ext cx="9432824" cy="3510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Condiciones profesionales y de educación</a:t>
          </a:r>
        </a:p>
      </dsp:txBody>
      <dsp:txXfrm>
        <a:off x="17134" y="672622"/>
        <a:ext cx="9398556" cy="316732"/>
      </dsp:txXfrm>
    </dsp:sp>
    <dsp:sp modelId="{BB7FC5EC-511F-4FCA-A419-FA0258E3FC95}">
      <dsp:nvSpPr>
        <dsp:cNvPr id="0" name=""/>
        <dsp:cNvSpPr/>
      </dsp:nvSpPr>
      <dsp:spPr>
        <a:xfrm>
          <a:off x="0" y="1049688"/>
          <a:ext cx="9432824" cy="3510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C.1. Conocimientos y comprensión</a:t>
          </a:r>
        </a:p>
      </dsp:txBody>
      <dsp:txXfrm>
        <a:off x="17134" y="1066822"/>
        <a:ext cx="9398556" cy="316732"/>
      </dsp:txXfrm>
    </dsp:sp>
    <dsp:sp modelId="{56824793-2F50-4C31-B9DA-7FF384507336}">
      <dsp:nvSpPr>
        <dsp:cNvPr id="0" name=""/>
        <dsp:cNvSpPr/>
      </dsp:nvSpPr>
      <dsp:spPr>
        <a:xfrm>
          <a:off x="0" y="1400688"/>
          <a:ext cx="9432824"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492"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b="0" i="0" kern="1200" baseline="0" dirty="0"/>
            <a:t>C.1.1) Procedimientos, materiales, equipos y máquinas</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C.1.2) Competencias digitales</a:t>
          </a:r>
        </a:p>
        <a:p>
          <a:pPr marL="114300" lvl="1" indent="-114300" algn="l" defTabSz="533400">
            <a:lnSpc>
              <a:spcPct val="90000"/>
            </a:lnSpc>
            <a:spcBef>
              <a:spcPct val="0"/>
            </a:spcBef>
            <a:spcAft>
              <a:spcPct val="20000"/>
            </a:spcAft>
            <a:buChar char="•"/>
          </a:pPr>
          <a:r>
            <a:rPr lang="es-ES" sz="1200" b="0" i="0" kern="1200" baseline="0" dirty="0"/>
            <a:t>C.1.3.) Gestión de la diversidad</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C.1.4.) Conocimiento o dominio de idioma extranjero</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C.1.5.) Formación no reglada</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C.1.6.) Experiencia</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C.1.7.) Actualización de conocimientos</a:t>
          </a:r>
          <a:endParaRPr lang="es-ES" sz="1200" kern="1200" dirty="0"/>
        </a:p>
      </dsp:txBody>
      <dsp:txXfrm>
        <a:off x="0" y="1400688"/>
        <a:ext cx="9432824" cy="1366200"/>
      </dsp:txXfrm>
    </dsp:sp>
    <dsp:sp modelId="{DDA856E9-142D-4EDB-8778-D1EA11FEFD92}">
      <dsp:nvSpPr>
        <dsp:cNvPr id="0" name=""/>
        <dsp:cNvSpPr/>
      </dsp:nvSpPr>
      <dsp:spPr>
        <a:xfrm>
          <a:off x="0" y="2766888"/>
          <a:ext cx="9432824" cy="3510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C.2 y 3) Aptitudes y habilidades sociales</a:t>
          </a:r>
        </a:p>
      </dsp:txBody>
      <dsp:txXfrm>
        <a:off x="17134" y="2784022"/>
        <a:ext cx="9398556" cy="316732"/>
      </dsp:txXfrm>
    </dsp:sp>
    <dsp:sp modelId="{2CA0ED0A-D78B-49C8-90D5-040FFA9E9E19}">
      <dsp:nvSpPr>
        <dsp:cNvPr id="0" name=""/>
        <dsp:cNvSpPr/>
      </dsp:nvSpPr>
      <dsp:spPr>
        <a:xfrm>
          <a:off x="0" y="3117888"/>
          <a:ext cx="9432824"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492"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b="0" i="0" kern="1200" baseline="0" dirty="0"/>
            <a:t>C.2.1) Destreza </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C.2.2.) Minuciosidad </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C.2.3.) Aptitudes sensoriales</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C.2.4.) Capacidad para plantear ideas y soluciones</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C.3.1.)Capacidad comunicativa</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C.3.2.) Capacidad emocional</a:t>
          </a:r>
          <a:endParaRPr lang="es-ES" sz="1200" kern="1200" dirty="0"/>
        </a:p>
        <a:p>
          <a:pPr marL="114300" lvl="1" indent="-114300" algn="l" defTabSz="533400">
            <a:lnSpc>
              <a:spcPct val="90000"/>
            </a:lnSpc>
            <a:spcBef>
              <a:spcPct val="0"/>
            </a:spcBef>
            <a:spcAft>
              <a:spcPct val="20000"/>
            </a:spcAft>
            <a:buChar char="•"/>
          </a:pPr>
          <a:r>
            <a:rPr lang="es-ES" sz="1200" b="0" i="0" kern="1200" baseline="0" dirty="0"/>
            <a:t>C.3.3.)Capacidad de resolución de conflictos</a:t>
          </a:r>
          <a:endParaRPr lang="es-ES" sz="1200" kern="1200" dirty="0"/>
        </a:p>
      </dsp:txBody>
      <dsp:txXfrm>
        <a:off x="0" y="3117888"/>
        <a:ext cx="9432824" cy="1366200"/>
      </dsp:txXfrm>
    </dsp:sp>
    <dsp:sp modelId="{2A9C2A36-EFE7-4BD7-8812-48A890EB5846}">
      <dsp:nvSpPr>
        <dsp:cNvPr id="0" name=""/>
        <dsp:cNvSpPr/>
      </dsp:nvSpPr>
      <dsp:spPr>
        <a:xfrm>
          <a:off x="0" y="4484088"/>
          <a:ext cx="9432824" cy="3510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0" i="0" kern="1200" baseline="0"/>
            <a:t>C.4) OTROS</a:t>
          </a:r>
          <a:endParaRPr lang="es-ES" sz="1500" kern="1200"/>
        </a:p>
      </dsp:txBody>
      <dsp:txXfrm>
        <a:off x="17134" y="4501222"/>
        <a:ext cx="9398556" cy="31673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125E9-CDA1-44B4-89AA-1844AF727B09}">
      <dsp:nvSpPr>
        <dsp:cNvPr id="0" name=""/>
        <dsp:cNvSpPr/>
      </dsp:nvSpPr>
      <dsp:spPr>
        <a:xfrm>
          <a:off x="0" y="0"/>
          <a:ext cx="3880772" cy="388077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B2014-8919-4381-A167-93F1A631F903}">
      <dsp:nvSpPr>
        <dsp:cNvPr id="0" name=""/>
        <dsp:cNvSpPr/>
      </dsp:nvSpPr>
      <dsp:spPr>
        <a:xfrm>
          <a:off x="1940386" y="0"/>
          <a:ext cx="6656281" cy="388077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a:t>D.1.1.) Condiciones físicas </a:t>
          </a:r>
        </a:p>
      </dsp:txBody>
      <dsp:txXfrm>
        <a:off x="1940386" y="0"/>
        <a:ext cx="6656281" cy="620923"/>
      </dsp:txXfrm>
    </dsp:sp>
    <dsp:sp modelId="{D0102BD6-763D-49E9-8EF3-95153B660956}">
      <dsp:nvSpPr>
        <dsp:cNvPr id="0" name=""/>
        <dsp:cNvSpPr/>
      </dsp:nvSpPr>
      <dsp:spPr>
        <a:xfrm>
          <a:off x="407481" y="620923"/>
          <a:ext cx="3065810" cy="306581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FFF00-9D85-4B01-AE57-A636A574DB81}">
      <dsp:nvSpPr>
        <dsp:cNvPr id="0" name=""/>
        <dsp:cNvSpPr/>
      </dsp:nvSpPr>
      <dsp:spPr>
        <a:xfrm>
          <a:off x="1940386" y="620923"/>
          <a:ext cx="6656281" cy="306581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a:t>D.1.2.) Condiciones psicosociales</a:t>
          </a:r>
        </a:p>
      </dsp:txBody>
      <dsp:txXfrm>
        <a:off x="1940386" y="620923"/>
        <a:ext cx="6656281" cy="620923"/>
      </dsp:txXfrm>
    </dsp:sp>
    <dsp:sp modelId="{2083F2DA-2B53-4254-B817-2499D8F578A4}">
      <dsp:nvSpPr>
        <dsp:cNvPr id="0" name=""/>
        <dsp:cNvSpPr/>
      </dsp:nvSpPr>
      <dsp:spPr>
        <a:xfrm>
          <a:off x="814962" y="1241847"/>
          <a:ext cx="2250848" cy="225084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BFEFA-E5C2-4EA5-A798-F9839C8B408E}">
      <dsp:nvSpPr>
        <dsp:cNvPr id="0" name=""/>
        <dsp:cNvSpPr/>
      </dsp:nvSpPr>
      <dsp:spPr>
        <a:xfrm>
          <a:off x="1940386" y="1241847"/>
          <a:ext cx="6656281" cy="225084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D.2.1) Horarios, descansos y vacaciones</a:t>
          </a:r>
        </a:p>
      </dsp:txBody>
      <dsp:txXfrm>
        <a:off x="1940386" y="1241847"/>
        <a:ext cx="6656281" cy="620923"/>
      </dsp:txXfrm>
    </dsp:sp>
    <dsp:sp modelId="{B3BC13AC-1BB9-48DD-A6B2-23E966C3C6A3}">
      <dsp:nvSpPr>
        <dsp:cNvPr id="0" name=""/>
        <dsp:cNvSpPr/>
      </dsp:nvSpPr>
      <dsp:spPr>
        <a:xfrm>
          <a:off x="1222443" y="1862771"/>
          <a:ext cx="1435886" cy="1435886"/>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6F9A2-7B6C-4609-8FB1-A1C2674598E0}">
      <dsp:nvSpPr>
        <dsp:cNvPr id="0" name=""/>
        <dsp:cNvSpPr/>
      </dsp:nvSpPr>
      <dsp:spPr>
        <a:xfrm>
          <a:off x="1940386" y="1862771"/>
          <a:ext cx="6656281" cy="1435886"/>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a:t>D.2.2) Desplazamientos y viajes </a:t>
          </a:r>
        </a:p>
      </dsp:txBody>
      <dsp:txXfrm>
        <a:off x="1940386" y="1862771"/>
        <a:ext cx="6656281" cy="620923"/>
      </dsp:txXfrm>
    </dsp:sp>
    <dsp:sp modelId="{E4E004D0-F101-4978-B95B-0D6BA65EEC4E}">
      <dsp:nvSpPr>
        <dsp:cNvPr id="0" name=""/>
        <dsp:cNvSpPr/>
      </dsp:nvSpPr>
      <dsp:spPr>
        <a:xfrm>
          <a:off x="1629924" y="2483694"/>
          <a:ext cx="620923" cy="62092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E42C4-3355-404B-AE8D-9E317028C41E}">
      <dsp:nvSpPr>
        <dsp:cNvPr id="0" name=""/>
        <dsp:cNvSpPr/>
      </dsp:nvSpPr>
      <dsp:spPr>
        <a:xfrm>
          <a:off x="1940386" y="2483694"/>
          <a:ext cx="6656281" cy="62092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a:t>OTROS</a:t>
          </a:r>
        </a:p>
      </dsp:txBody>
      <dsp:txXfrm>
        <a:off x="1940386" y="2483694"/>
        <a:ext cx="6656281" cy="62092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4531F-7081-4A3B-B55B-FFFA8B99B730}">
      <dsp:nvSpPr>
        <dsp:cNvPr id="0" name=""/>
        <dsp:cNvSpPr/>
      </dsp:nvSpPr>
      <dsp:spPr>
        <a:xfrm>
          <a:off x="5179" y="526730"/>
          <a:ext cx="3561669" cy="3561669"/>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Una </a:t>
          </a:r>
          <a:r>
            <a:rPr lang="es-ES" sz="2000" b="1" u="sng" kern="1200" dirty="0"/>
            <a:t>buena definición de los puestos de trabajo en el sistema de clasificación profesional del convenio </a:t>
          </a:r>
          <a:r>
            <a:rPr lang="es-ES" sz="2000" kern="1200" dirty="0"/>
            <a:t>(no valen descriptores genéricos y difusos)</a:t>
          </a:r>
        </a:p>
      </dsp:txBody>
      <dsp:txXfrm>
        <a:off x="526773" y="1048324"/>
        <a:ext cx="2518481" cy="2518481"/>
      </dsp:txXfrm>
    </dsp:sp>
    <dsp:sp modelId="{02F70B98-C935-4700-85EA-C6D46C44DFCC}">
      <dsp:nvSpPr>
        <dsp:cNvPr id="0" name=""/>
        <dsp:cNvSpPr/>
      </dsp:nvSpPr>
      <dsp:spPr>
        <a:xfrm>
          <a:off x="3856056" y="1274681"/>
          <a:ext cx="2065768" cy="2065768"/>
        </a:xfrm>
        <a:prstGeom prst="mathEqual">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4129874" y="1700229"/>
        <a:ext cx="1518132" cy="1214672"/>
      </dsp:txXfrm>
    </dsp:sp>
    <dsp:sp modelId="{06CE09F9-667B-4533-8D0C-944E380754E7}">
      <dsp:nvSpPr>
        <dsp:cNvPr id="0" name=""/>
        <dsp:cNvSpPr/>
      </dsp:nvSpPr>
      <dsp:spPr>
        <a:xfrm>
          <a:off x="6211032" y="526730"/>
          <a:ext cx="3561669" cy="3561669"/>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Una </a:t>
          </a:r>
          <a:r>
            <a:rPr lang="es-ES" sz="2000" b="1" u="sng" kern="1200" dirty="0"/>
            <a:t>correcta catalogación y descripción de los puestos de trabajo en la empresa</a:t>
          </a:r>
        </a:p>
      </dsp:txBody>
      <dsp:txXfrm>
        <a:off x="6732626" y="1048324"/>
        <a:ext cx="2518481" cy="251848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E0678-D4AF-4DF1-8F34-FEF47A0D6305}">
      <dsp:nvSpPr>
        <dsp:cNvPr id="0" name=""/>
        <dsp:cNvSpPr/>
      </dsp:nvSpPr>
      <dsp:spPr>
        <a:xfrm>
          <a:off x="0" y="1"/>
          <a:ext cx="11029615" cy="10038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s-ES" sz="2600" kern="1200" dirty="0"/>
            <a:t>SALARIO BASE = superiores en profesiones masculinizadas (industria, construcción…) o puestos más elevados </a:t>
          </a:r>
        </a:p>
      </dsp:txBody>
      <dsp:txXfrm>
        <a:off x="49004" y="49005"/>
        <a:ext cx="10931607" cy="905852"/>
      </dsp:txXfrm>
    </dsp:sp>
    <dsp:sp modelId="{BFCB37D0-DF13-4A8F-967D-5201CCE3A16B}">
      <dsp:nvSpPr>
        <dsp:cNvPr id="0" name=""/>
        <dsp:cNvSpPr/>
      </dsp:nvSpPr>
      <dsp:spPr>
        <a:xfrm>
          <a:off x="0" y="1116163"/>
          <a:ext cx="11029615" cy="10038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s-ES" sz="2600" kern="1200" dirty="0"/>
            <a:t>COMPLEMENTOS =  </a:t>
          </a:r>
        </a:p>
      </dsp:txBody>
      <dsp:txXfrm>
        <a:off x="49004" y="1165167"/>
        <a:ext cx="10931607" cy="905852"/>
      </dsp:txXfrm>
    </dsp:sp>
    <dsp:sp modelId="{14CD1750-76FA-4437-8B74-E234C66DA14A}">
      <dsp:nvSpPr>
        <dsp:cNvPr id="0" name=""/>
        <dsp:cNvSpPr/>
      </dsp:nvSpPr>
      <dsp:spPr>
        <a:xfrm>
          <a:off x="0" y="2082601"/>
          <a:ext cx="11029615" cy="309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u="sng" kern="1200" dirty="0"/>
            <a:t>Funcionales en trabajo industrial</a:t>
          </a:r>
          <a:r>
            <a:rPr lang="es-ES" sz="2000" kern="1200" dirty="0"/>
            <a:t>: peligrosidad, </a:t>
          </a:r>
          <a:r>
            <a:rPr lang="es-ES" sz="2000" kern="1200" dirty="0" err="1"/>
            <a:t>penosidad</a:t>
          </a:r>
          <a:r>
            <a:rPr lang="es-ES" sz="2000" kern="1200" dirty="0"/>
            <a:t>, toxicidad, insalubridad, nocturnidad o </a:t>
          </a:r>
          <a:r>
            <a:rPr lang="es-ES" sz="2000" kern="1200" dirty="0" err="1"/>
            <a:t>turnicidad</a:t>
          </a:r>
          <a:r>
            <a:rPr lang="es-ES" sz="2000" kern="1200" dirty="0"/>
            <a:t>. </a:t>
          </a:r>
        </a:p>
        <a:p>
          <a:pPr marL="228600" lvl="1" indent="-228600" algn="l" defTabSz="889000" rtl="0">
            <a:lnSpc>
              <a:spcPct val="90000"/>
            </a:lnSpc>
            <a:spcBef>
              <a:spcPct val="0"/>
            </a:spcBef>
            <a:spcAft>
              <a:spcPct val="20000"/>
            </a:spcAft>
            <a:buChar char="•"/>
          </a:pPr>
          <a:r>
            <a:rPr lang="es-ES" sz="2000" u="sng" kern="1200" dirty="0"/>
            <a:t>Funcionales en sector servicios o trabajos administrativos</a:t>
          </a:r>
          <a:r>
            <a:rPr lang="es-ES" sz="2000" kern="1200" dirty="0"/>
            <a:t>: pluses de dedicación, puntualidad, asiduidad, permanencia, prolongación de la jornada, horas extras o trabajo en festivos</a:t>
          </a:r>
        </a:p>
        <a:p>
          <a:pPr marL="228600" lvl="1" indent="-228600" algn="l" defTabSz="889000" rtl="0">
            <a:lnSpc>
              <a:spcPct val="90000"/>
            </a:lnSpc>
            <a:spcBef>
              <a:spcPct val="0"/>
            </a:spcBef>
            <a:spcAft>
              <a:spcPct val="20000"/>
            </a:spcAft>
            <a:buChar char="•"/>
          </a:pPr>
          <a:r>
            <a:rPr lang="es-ES" sz="2000" u="sng" kern="1200" dirty="0"/>
            <a:t>Personales</a:t>
          </a:r>
          <a:r>
            <a:rPr lang="es-ES" sz="2000" kern="1200" dirty="0"/>
            <a:t> como la antigüedad (penalizan la temporalidad, la rotación, la intermitencia o la discontinuidad)</a:t>
          </a:r>
        </a:p>
        <a:p>
          <a:pPr marL="228600" lvl="1" indent="-228600" algn="l" defTabSz="889000" rtl="0">
            <a:lnSpc>
              <a:spcPct val="90000"/>
            </a:lnSpc>
            <a:spcBef>
              <a:spcPct val="0"/>
            </a:spcBef>
            <a:spcAft>
              <a:spcPct val="20000"/>
            </a:spcAft>
            <a:buChar char="•"/>
          </a:pPr>
          <a:r>
            <a:rPr lang="es-ES" sz="2000" kern="1200" dirty="0"/>
            <a:t>Relacionados con </a:t>
          </a:r>
          <a:r>
            <a:rPr lang="es-ES" sz="2000" u="sng" kern="1200" dirty="0"/>
            <a:t>resultados o desempeño</a:t>
          </a:r>
          <a:r>
            <a:rPr lang="es-ES" sz="2000" kern="1200" dirty="0"/>
            <a:t>: primas de productividad, </a:t>
          </a:r>
          <a:r>
            <a:rPr lang="es-ES" sz="2000" i="1" kern="1200" dirty="0" err="1"/>
            <a:t>bonus</a:t>
          </a:r>
          <a:r>
            <a:rPr lang="es-ES" sz="2000" kern="1200" dirty="0"/>
            <a:t>, objetivos… Conceptos vinculados al </a:t>
          </a:r>
          <a:r>
            <a:rPr lang="es-ES" sz="2000" u="sng" kern="1200" dirty="0"/>
            <a:t>mando, la jefatura, la responsabilidad o las funciones directivas</a:t>
          </a:r>
          <a:endParaRPr lang="es-ES" sz="2000" kern="1200" dirty="0"/>
        </a:p>
      </dsp:txBody>
      <dsp:txXfrm>
        <a:off x="0" y="2082601"/>
        <a:ext cx="11029615" cy="309011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0D84F-59B8-4886-8FDB-C27D1FE6B4C6}">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a:t>Se compensará con el pago de 6,04 euros por hora trabajada más hora extra según tramo (siempre que exceda la jornada semanal de 40 horas)</a:t>
          </a:r>
        </a:p>
        <a:p>
          <a:pPr marL="228600" lvl="1" indent="-228600" algn="l" defTabSz="933450">
            <a:lnSpc>
              <a:spcPct val="90000"/>
            </a:lnSpc>
            <a:spcBef>
              <a:spcPct val="0"/>
            </a:spcBef>
            <a:spcAft>
              <a:spcPct val="15000"/>
            </a:spcAft>
            <a:buChar char="•"/>
          </a:pPr>
          <a:r>
            <a:rPr lang="es-ES" sz="2100" kern="1200" dirty="0"/>
            <a:t>O con descanso equivalente al doble de tiempo trabajado</a:t>
          </a:r>
        </a:p>
        <a:p>
          <a:pPr marL="228600" lvl="1" indent="-228600" algn="l" defTabSz="933450">
            <a:lnSpc>
              <a:spcPct val="90000"/>
            </a:lnSpc>
            <a:spcBef>
              <a:spcPct val="0"/>
            </a:spcBef>
            <a:spcAft>
              <a:spcPct val="15000"/>
            </a:spcAft>
            <a:buChar char="•"/>
          </a:pPr>
          <a:r>
            <a:rPr lang="es-ES" sz="2100" kern="1200" dirty="0"/>
            <a:t>En los días festivos, es el trabajador el que elige la forma de compensación, y en los domingos, la empresa</a:t>
          </a:r>
        </a:p>
      </dsp:txBody>
      <dsp:txXfrm rot="-5400000">
        <a:off x="2962656" y="629347"/>
        <a:ext cx="5090193" cy="3267268"/>
      </dsp:txXfrm>
    </dsp:sp>
    <dsp:sp modelId="{A8963775-AE6C-45C9-A4CC-8299C168118B}">
      <dsp:nvSpPr>
        <dsp:cNvPr id="0" name=""/>
        <dsp:cNvSpPr/>
      </dsp:nvSpPr>
      <dsp:spPr>
        <a:xfrm>
          <a:off x="0" y="0"/>
          <a:ext cx="2962656" cy="45259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S" sz="4300" kern="1200"/>
            <a:t>Trabajo en domingos y festivos </a:t>
          </a:r>
        </a:p>
      </dsp:txBody>
      <dsp:txXfrm>
        <a:off x="144625" y="144625"/>
        <a:ext cx="2673406" cy="423671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CE360-23CB-44BE-BC79-8B9950F0AF9F}">
      <dsp:nvSpPr>
        <dsp:cNvPr id="0" name=""/>
        <dsp:cNvSpPr/>
      </dsp:nvSpPr>
      <dsp:spPr>
        <a:xfrm>
          <a:off x="8181" y="170816"/>
          <a:ext cx="2445398" cy="3539140"/>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ES" sz="2400" kern="1200" dirty="0"/>
            <a:t>STSJ de Canarias, de 2 julio de 2019 (Rec.369/2019) </a:t>
          </a:r>
        </a:p>
      </dsp:txBody>
      <dsp:txXfrm>
        <a:off x="79804" y="242439"/>
        <a:ext cx="2302152" cy="3395894"/>
      </dsp:txXfrm>
    </dsp:sp>
    <dsp:sp modelId="{CA0611C3-7718-4122-A4A2-B272D1F5550C}">
      <dsp:nvSpPr>
        <dsp:cNvPr id="0" name=""/>
        <dsp:cNvSpPr/>
      </dsp:nvSpPr>
      <dsp:spPr>
        <a:xfrm>
          <a:off x="2698119" y="1637157"/>
          <a:ext cx="518424" cy="606458"/>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ES" sz="2700" kern="1200"/>
        </a:p>
      </dsp:txBody>
      <dsp:txXfrm>
        <a:off x="2698119" y="1758449"/>
        <a:ext cx="362897" cy="363874"/>
      </dsp:txXfrm>
    </dsp:sp>
    <dsp:sp modelId="{DB62DA19-9FF3-4667-8FC2-CB8DC5636C3B}">
      <dsp:nvSpPr>
        <dsp:cNvPr id="0" name=""/>
        <dsp:cNvSpPr/>
      </dsp:nvSpPr>
      <dsp:spPr>
        <a:xfrm>
          <a:off x="3431739" y="170816"/>
          <a:ext cx="2445398" cy="3539140"/>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ES" sz="2400" kern="1200" dirty="0"/>
            <a:t>Sanción pecuniaria a un </a:t>
          </a:r>
          <a:r>
            <a:rPr lang="es-ES" sz="2400" u="sng" kern="1200" dirty="0"/>
            <a:t>hotel</a:t>
          </a:r>
          <a:r>
            <a:rPr lang="es-ES" sz="2400" kern="1200" dirty="0"/>
            <a:t> por no realizar </a:t>
          </a:r>
          <a:r>
            <a:rPr lang="es-ES" sz="2400" b="1" kern="1200" dirty="0"/>
            <a:t>valoración ergonómica de puestos de trabajo del departamento de pisos</a:t>
          </a:r>
        </a:p>
      </dsp:txBody>
      <dsp:txXfrm>
        <a:off x="3503362" y="242439"/>
        <a:ext cx="2302152" cy="3395894"/>
      </dsp:txXfrm>
    </dsp:sp>
    <dsp:sp modelId="{95E830C2-04C2-4798-888B-4242072E8DD0}">
      <dsp:nvSpPr>
        <dsp:cNvPr id="0" name=""/>
        <dsp:cNvSpPr/>
      </dsp:nvSpPr>
      <dsp:spPr>
        <a:xfrm rot="21577842">
          <a:off x="6123717" y="1626001"/>
          <a:ext cx="522771" cy="606458"/>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ES" sz="2700" kern="1200"/>
        </a:p>
      </dsp:txBody>
      <dsp:txXfrm>
        <a:off x="6123719" y="1747798"/>
        <a:ext cx="365940" cy="363874"/>
      </dsp:txXfrm>
    </dsp:sp>
    <dsp:sp modelId="{C98715C1-AB9B-4B48-8C3D-5DD45634382C}">
      <dsp:nvSpPr>
        <dsp:cNvPr id="0" name=""/>
        <dsp:cNvSpPr/>
      </dsp:nvSpPr>
      <dsp:spPr>
        <a:xfrm>
          <a:off x="6863478" y="148696"/>
          <a:ext cx="2445398" cy="3539140"/>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ES" sz="2400" kern="1200" dirty="0"/>
            <a:t>= peligrosidad y riesgo de lesiones músculo-esqueléticas </a:t>
          </a:r>
        </a:p>
      </dsp:txBody>
      <dsp:txXfrm>
        <a:off x="6935101" y="220319"/>
        <a:ext cx="2302152" cy="339589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7691-AB06-447E-B872-599A8C8B2AB8}">
      <dsp:nvSpPr>
        <dsp:cNvPr id="0" name=""/>
        <dsp:cNvSpPr/>
      </dsp:nvSpPr>
      <dsp:spPr>
        <a:xfrm>
          <a:off x="0" y="1425758"/>
          <a:ext cx="7808415" cy="190101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8EB31-DF11-47CA-AD66-676327942388}">
      <dsp:nvSpPr>
        <dsp:cNvPr id="0" name=""/>
        <dsp:cNvSpPr/>
      </dsp:nvSpPr>
      <dsp:spPr>
        <a:xfrm>
          <a:off x="3431" y="0"/>
          <a:ext cx="2264745" cy="190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s-ES" sz="2400" kern="1200" dirty="0"/>
            <a:t>Empresa de catering</a:t>
          </a:r>
        </a:p>
      </dsp:txBody>
      <dsp:txXfrm>
        <a:off x="3431" y="0"/>
        <a:ext cx="2264745" cy="1901011"/>
      </dsp:txXfrm>
    </dsp:sp>
    <dsp:sp modelId="{8FB20BF8-D1F6-4C7C-9E26-BB9E5ED3FD55}">
      <dsp:nvSpPr>
        <dsp:cNvPr id="0" name=""/>
        <dsp:cNvSpPr/>
      </dsp:nvSpPr>
      <dsp:spPr>
        <a:xfrm>
          <a:off x="898177" y="2138637"/>
          <a:ext cx="475252" cy="47525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AEF87-7F48-42E3-9B16-D28F11028003}">
      <dsp:nvSpPr>
        <dsp:cNvPr id="0" name=""/>
        <dsp:cNvSpPr/>
      </dsp:nvSpPr>
      <dsp:spPr>
        <a:xfrm>
          <a:off x="2381414" y="2851516"/>
          <a:ext cx="2264745" cy="190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s-ES" sz="2400" kern="1200" dirty="0"/>
            <a:t>Plus de peligrosidad por uso de cuchillos</a:t>
          </a:r>
        </a:p>
      </dsp:txBody>
      <dsp:txXfrm>
        <a:off x="2381414" y="2851516"/>
        <a:ext cx="2264745" cy="1901011"/>
      </dsp:txXfrm>
    </dsp:sp>
    <dsp:sp modelId="{912614B1-7616-4951-AB17-AAAA59954599}">
      <dsp:nvSpPr>
        <dsp:cNvPr id="0" name=""/>
        <dsp:cNvSpPr/>
      </dsp:nvSpPr>
      <dsp:spPr>
        <a:xfrm>
          <a:off x="3276160" y="2138637"/>
          <a:ext cx="475252" cy="47525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99137-AB82-462C-92F0-89D897BAC36B}">
      <dsp:nvSpPr>
        <dsp:cNvPr id="0" name=""/>
        <dsp:cNvSpPr/>
      </dsp:nvSpPr>
      <dsp:spPr>
        <a:xfrm>
          <a:off x="4759396" y="0"/>
          <a:ext cx="2264745" cy="190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s-ES" sz="2400" kern="1200" dirty="0"/>
            <a:t>Lo percibe el cortador de jamón, que era un hombre</a:t>
          </a:r>
        </a:p>
      </dsp:txBody>
      <dsp:txXfrm>
        <a:off x="4759396" y="0"/>
        <a:ext cx="2264745" cy="1901011"/>
      </dsp:txXfrm>
    </dsp:sp>
    <dsp:sp modelId="{9C4F73E7-121A-48DF-B6C1-8E57DA0923C6}">
      <dsp:nvSpPr>
        <dsp:cNvPr id="0" name=""/>
        <dsp:cNvSpPr/>
      </dsp:nvSpPr>
      <dsp:spPr>
        <a:xfrm>
          <a:off x="5654142" y="2138637"/>
          <a:ext cx="475252" cy="47525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55F2-6E7B-43E1-A5A2-DED01A6BE4BD}">
      <dsp:nvSpPr>
        <dsp:cNvPr id="0" name=""/>
        <dsp:cNvSpPr/>
      </dsp:nvSpPr>
      <dsp:spPr>
        <a:xfrm>
          <a:off x="0" y="2489"/>
          <a:ext cx="10669149" cy="7505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b="1" i="0" u="sng" kern="1200" dirty="0"/>
            <a:t>Discriminación directa</a:t>
          </a:r>
          <a:r>
            <a:rPr lang="es-ES" sz="1800" b="0" i="0" kern="1200" dirty="0"/>
            <a:t>: el “salario femenino” ordenancista</a:t>
          </a:r>
        </a:p>
      </dsp:txBody>
      <dsp:txXfrm>
        <a:off x="36640" y="39129"/>
        <a:ext cx="10595869" cy="677290"/>
      </dsp:txXfrm>
    </dsp:sp>
    <dsp:sp modelId="{FF70C7F0-0F50-4460-B820-117B8E79FBF2}">
      <dsp:nvSpPr>
        <dsp:cNvPr id="0" name=""/>
        <dsp:cNvSpPr/>
      </dsp:nvSpPr>
      <dsp:spPr>
        <a:xfrm>
          <a:off x="0" y="776185"/>
          <a:ext cx="10669149" cy="7505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b="1" i="0" u="sng" kern="1200" dirty="0"/>
            <a:t>Discriminación directa “oculta” </a:t>
          </a:r>
          <a:r>
            <a:rPr lang="es-ES" sz="1800" b="0" i="0" kern="1200" dirty="0"/>
            <a:t>(Directiva 2006/54): “persona que sea, haya sido, o pudiera ser tratada por razón de sexo de manera menos favorable que otra en situación comparable”… = </a:t>
          </a:r>
          <a:r>
            <a:rPr lang="es-ES" sz="1800" b="1" i="0" u="sng" kern="1200" dirty="0"/>
            <a:t>comparador hipotético</a:t>
          </a:r>
          <a:r>
            <a:rPr lang="es-ES" sz="1800" b="0" i="0" kern="1200" dirty="0"/>
            <a:t>= </a:t>
          </a:r>
          <a:r>
            <a:rPr lang="es-ES" sz="1800" b="1" i="1" kern="1200" dirty="0"/>
            <a:t>Test “</a:t>
          </a:r>
          <a:r>
            <a:rPr lang="es-ES" sz="1800" b="1" i="1" kern="1200" dirty="0" err="1"/>
            <a:t>but</a:t>
          </a:r>
          <a:r>
            <a:rPr lang="es-ES" sz="1800" b="1" i="1" kern="1200" dirty="0"/>
            <a:t> </a:t>
          </a:r>
          <a:r>
            <a:rPr lang="es-ES" sz="1800" b="1" i="1" kern="1200" dirty="0" err="1"/>
            <a:t>for</a:t>
          </a:r>
          <a:r>
            <a:rPr lang="es-ES" sz="1800" b="1" i="1" kern="1200" dirty="0"/>
            <a:t>…”</a:t>
          </a:r>
        </a:p>
      </dsp:txBody>
      <dsp:txXfrm>
        <a:off x="36640" y="812825"/>
        <a:ext cx="10595869" cy="677290"/>
      </dsp:txXfrm>
    </dsp:sp>
    <dsp:sp modelId="{7E839C2C-4FEA-489C-A551-D3598B5A4ACA}">
      <dsp:nvSpPr>
        <dsp:cNvPr id="0" name=""/>
        <dsp:cNvSpPr/>
      </dsp:nvSpPr>
      <dsp:spPr>
        <a:xfrm>
          <a:off x="0" y="1526441"/>
          <a:ext cx="10669149" cy="7505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b="1" i="0" u="sng" kern="1200" dirty="0"/>
            <a:t>Discriminación indirecta</a:t>
          </a:r>
          <a:r>
            <a:rPr lang="es-ES" sz="1800" b="0" i="0" kern="1200" dirty="0"/>
            <a:t>: impacto adverso para persona de un determinado sexo (o circunstancias conexas…) = el trabajo a tiempo parcial</a:t>
          </a:r>
          <a:endParaRPr lang="es-ES" sz="1800" kern="1200" dirty="0"/>
        </a:p>
      </dsp:txBody>
      <dsp:txXfrm>
        <a:off x="36640" y="1563081"/>
        <a:ext cx="10595869" cy="677290"/>
      </dsp:txXfrm>
    </dsp:sp>
    <dsp:sp modelId="{94972222-E2E3-413C-BE99-3EA186BD4018}">
      <dsp:nvSpPr>
        <dsp:cNvPr id="0" name=""/>
        <dsp:cNvSpPr/>
      </dsp:nvSpPr>
      <dsp:spPr>
        <a:xfrm>
          <a:off x="0" y="2298447"/>
          <a:ext cx="10669149" cy="7505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b="1" i="0" u="sng" kern="1200" dirty="0"/>
            <a:t>Discriminación prejuiciosa</a:t>
          </a:r>
          <a:r>
            <a:rPr lang="es-ES" sz="1800" b="0" i="0" kern="1200" dirty="0"/>
            <a:t>: el </a:t>
          </a:r>
          <a:r>
            <a:rPr lang="es-ES" sz="1800" b="1" i="1" kern="1200" dirty="0"/>
            <a:t>modelo de Becker </a:t>
          </a:r>
          <a:r>
            <a:rPr lang="es-ES" sz="1800" b="0" i="0" kern="1200" dirty="0"/>
            <a:t>sobre el gusto por la discriminación</a:t>
          </a:r>
          <a:endParaRPr lang="es-ES" sz="1800" kern="1200" dirty="0"/>
        </a:p>
      </dsp:txBody>
      <dsp:txXfrm>
        <a:off x="36640" y="2335087"/>
        <a:ext cx="10595869" cy="677290"/>
      </dsp:txXfrm>
    </dsp:sp>
    <dsp:sp modelId="{CD0C5825-984D-4813-BD61-840AD054A552}">
      <dsp:nvSpPr>
        <dsp:cNvPr id="0" name=""/>
        <dsp:cNvSpPr/>
      </dsp:nvSpPr>
      <dsp:spPr>
        <a:xfrm>
          <a:off x="0" y="3050392"/>
          <a:ext cx="10669149" cy="7505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b="1" i="0" u="sng" kern="1200" dirty="0"/>
            <a:t>Discriminación “estadística”</a:t>
          </a:r>
          <a:endParaRPr lang="es-ES" sz="1800" b="1" u="sng" kern="1200" dirty="0"/>
        </a:p>
      </dsp:txBody>
      <dsp:txXfrm>
        <a:off x="36640" y="3087032"/>
        <a:ext cx="10595869" cy="677290"/>
      </dsp:txXfrm>
    </dsp:sp>
    <dsp:sp modelId="{17A19F59-F25C-4A99-8F5B-AD276BB2F83C}">
      <dsp:nvSpPr>
        <dsp:cNvPr id="0" name=""/>
        <dsp:cNvSpPr/>
      </dsp:nvSpPr>
      <dsp:spPr>
        <a:xfrm>
          <a:off x="0" y="3812368"/>
          <a:ext cx="10669149" cy="7505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b="1" u="sng" kern="1200" dirty="0"/>
            <a:t>Discriminación múltiple o “intersectorial” = </a:t>
          </a:r>
          <a:r>
            <a:rPr lang="es-ES" sz="1800" b="0" u="sng" kern="1200" dirty="0"/>
            <a:t>las jornaleras de Huelva…</a:t>
          </a:r>
        </a:p>
      </dsp:txBody>
      <dsp:txXfrm>
        <a:off x="36640" y="3849008"/>
        <a:ext cx="10595869" cy="677290"/>
      </dsp:txXfrm>
    </dsp:sp>
    <dsp:sp modelId="{8FFF7AD2-F1D3-4D51-AA03-C69C7A3982BC}">
      <dsp:nvSpPr>
        <dsp:cNvPr id="0" name=""/>
        <dsp:cNvSpPr/>
      </dsp:nvSpPr>
      <dsp:spPr>
        <a:xfrm>
          <a:off x="0" y="4574344"/>
          <a:ext cx="10669149" cy="7505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b="0" i="0" kern="1200" dirty="0"/>
            <a:t>La </a:t>
          </a:r>
          <a:r>
            <a:rPr lang="es-ES" sz="1800" b="1" i="0" u="sng" kern="1200" dirty="0"/>
            <a:t>discriminación por asociación</a:t>
          </a:r>
          <a:r>
            <a:rPr lang="es-ES" sz="1800" b="0" i="0" kern="1200" dirty="0"/>
            <a:t>: el </a:t>
          </a:r>
          <a:r>
            <a:rPr lang="es-ES" sz="1800" b="0" i="1" u="sng" kern="1200" dirty="0"/>
            <a:t>caso </a:t>
          </a:r>
          <a:r>
            <a:rPr lang="es-ES" sz="1800" b="0" i="1" u="sng" kern="1200" dirty="0" err="1"/>
            <a:t>Hakelbracht</a:t>
          </a:r>
          <a:endParaRPr lang="es-ES" sz="1800" u="sng" kern="1200" dirty="0"/>
        </a:p>
      </dsp:txBody>
      <dsp:txXfrm>
        <a:off x="36640" y="4610984"/>
        <a:ext cx="10595869" cy="67729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725B5-F154-43E8-9AF4-5B5FDCDA2D5E}">
      <dsp:nvSpPr>
        <dsp:cNvPr id="0" name=""/>
        <dsp:cNvSpPr/>
      </dsp:nvSpPr>
      <dsp:spPr>
        <a:xfrm>
          <a:off x="0" y="99622"/>
          <a:ext cx="7372179" cy="115829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b="1" u="sng" kern="1200" dirty="0"/>
            <a:t>El deporte profesional: el caso del fútbol</a:t>
          </a:r>
          <a:endParaRPr lang="es-ES" sz="3000" kern="1200" dirty="0"/>
        </a:p>
      </dsp:txBody>
      <dsp:txXfrm>
        <a:off x="56543" y="156165"/>
        <a:ext cx="7259093" cy="1045213"/>
      </dsp:txXfrm>
    </dsp:sp>
    <dsp:sp modelId="{8B93DD5A-B85A-4D92-9D34-2A4B8DB5BD90}">
      <dsp:nvSpPr>
        <dsp:cNvPr id="0" name=""/>
        <dsp:cNvSpPr/>
      </dsp:nvSpPr>
      <dsp:spPr>
        <a:xfrm>
          <a:off x="0" y="1257922"/>
          <a:ext cx="7372179"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0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a:t>las tres jugadoras que más cobran perciben en un año casi siete veces menos que Messi en un mes</a:t>
          </a:r>
        </a:p>
        <a:p>
          <a:pPr marL="228600" lvl="1" indent="-228600" algn="l" defTabSz="1022350">
            <a:lnSpc>
              <a:spcPct val="90000"/>
            </a:lnSpc>
            <a:spcBef>
              <a:spcPct val="0"/>
            </a:spcBef>
            <a:spcAft>
              <a:spcPct val="20000"/>
            </a:spcAft>
            <a:buChar char="•"/>
          </a:pPr>
          <a:r>
            <a:rPr lang="es-ES" sz="2300" kern="1200" dirty="0"/>
            <a:t>prácticamente la mitad de las futbolistas de élite no cobra un sueldo de forma regular</a:t>
          </a:r>
        </a:p>
        <a:p>
          <a:pPr marL="228600" lvl="1" indent="-228600" algn="l" defTabSz="1022350">
            <a:lnSpc>
              <a:spcPct val="90000"/>
            </a:lnSpc>
            <a:spcBef>
              <a:spcPct val="0"/>
            </a:spcBef>
            <a:spcAft>
              <a:spcPct val="20000"/>
            </a:spcAft>
            <a:buChar char="•"/>
          </a:pPr>
          <a:r>
            <a:rPr lang="es-ES" sz="2300" kern="1200"/>
            <a:t>y el 31% apenas alcanza los 500 euros al mes</a:t>
          </a:r>
          <a:endParaRPr lang="es-ES" sz="2300" kern="1200" dirty="0"/>
        </a:p>
      </dsp:txBody>
      <dsp:txXfrm>
        <a:off x="0" y="1257922"/>
        <a:ext cx="7372179" cy="17388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65364-4E93-4868-8472-D51014717767}">
      <dsp:nvSpPr>
        <dsp:cNvPr id="0" name=""/>
        <dsp:cNvSpPr/>
      </dsp:nvSpPr>
      <dsp:spPr>
        <a:xfrm rot="16200000">
          <a:off x="-1171631" y="1174077"/>
          <a:ext cx="4748073" cy="2399918"/>
        </a:xfrm>
        <a:prstGeom prst="flowChartManualOperati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745" bIns="0" numCol="1" spcCol="1270" anchor="ctr" anchorCtr="0">
          <a:noAutofit/>
        </a:bodyPr>
        <a:lstStyle/>
        <a:p>
          <a:pPr marL="0" lvl="0" indent="0" algn="ctr" defTabSz="844550" rtl="0">
            <a:lnSpc>
              <a:spcPct val="90000"/>
            </a:lnSpc>
            <a:spcBef>
              <a:spcPct val="0"/>
            </a:spcBef>
            <a:spcAft>
              <a:spcPct val="35000"/>
            </a:spcAft>
            <a:buNone/>
          </a:pPr>
          <a:r>
            <a:rPr lang="es-ES" sz="1900" b="1" u="sng" kern="1200" dirty="0"/>
            <a:t>FALTA DE CLARIDAD EN LOS CONCEPTOS </a:t>
          </a:r>
          <a:r>
            <a:rPr lang="es-ES" sz="1900" kern="1200" dirty="0"/>
            <a:t>RETRIBUTIVOS</a:t>
          </a:r>
        </a:p>
      </dsp:txBody>
      <dsp:txXfrm rot="5400000">
        <a:off x="2446" y="949615"/>
        <a:ext cx="2399918" cy="2848843"/>
      </dsp:txXfrm>
    </dsp:sp>
    <dsp:sp modelId="{52222767-5AA1-40A9-840F-7310687294E1}">
      <dsp:nvSpPr>
        <dsp:cNvPr id="0" name=""/>
        <dsp:cNvSpPr/>
      </dsp:nvSpPr>
      <dsp:spPr>
        <a:xfrm rot="16200000">
          <a:off x="1408280" y="1174077"/>
          <a:ext cx="4748073" cy="2399918"/>
        </a:xfrm>
        <a:prstGeom prst="flowChartManualOperati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745" bIns="0" numCol="1" spcCol="1270" anchor="ctr" anchorCtr="0">
          <a:noAutofit/>
        </a:bodyPr>
        <a:lstStyle/>
        <a:p>
          <a:pPr marL="0" lvl="0" indent="0" algn="ctr" defTabSz="844550" rtl="0">
            <a:lnSpc>
              <a:spcPct val="90000"/>
            </a:lnSpc>
            <a:spcBef>
              <a:spcPct val="0"/>
            </a:spcBef>
            <a:spcAft>
              <a:spcPct val="35000"/>
            </a:spcAft>
            <a:buNone/>
          </a:pPr>
          <a:r>
            <a:rPr lang="es-ES" sz="1900" kern="1200" dirty="0"/>
            <a:t>CONCEPTOS DE ATRIBUCION </a:t>
          </a:r>
          <a:r>
            <a:rPr lang="es-ES" sz="1900" b="1" i="1" kern="1200" dirty="0"/>
            <a:t>DISCRECIONAL</a:t>
          </a:r>
        </a:p>
      </dsp:txBody>
      <dsp:txXfrm rot="5400000">
        <a:off x="2582357" y="949615"/>
        <a:ext cx="2399918" cy="2848843"/>
      </dsp:txXfrm>
    </dsp:sp>
    <dsp:sp modelId="{93ED2BFA-E099-4C74-BAA2-6F35C4EDE6D2}">
      <dsp:nvSpPr>
        <dsp:cNvPr id="0" name=""/>
        <dsp:cNvSpPr/>
      </dsp:nvSpPr>
      <dsp:spPr>
        <a:xfrm rot="16200000">
          <a:off x="3988193" y="1174077"/>
          <a:ext cx="4748073" cy="2399918"/>
        </a:xfrm>
        <a:prstGeom prst="flowChartManualOperati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745" bIns="0" numCol="1" spcCol="1270" anchor="ctr" anchorCtr="0">
          <a:noAutofit/>
        </a:bodyPr>
        <a:lstStyle/>
        <a:p>
          <a:pPr marL="0" lvl="0" indent="0" algn="ctr" defTabSz="844550" rtl="0">
            <a:lnSpc>
              <a:spcPct val="90000"/>
            </a:lnSpc>
            <a:spcBef>
              <a:spcPct val="0"/>
            </a:spcBef>
            <a:spcAft>
              <a:spcPct val="35000"/>
            </a:spcAft>
            <a:buNone/>
          </a:pPr>
          <a:r>
            <a:rPr lang="es-ES" sz="1900" b="1" i="0" kern="1200" dirty="0"/>
            <a:t>POLÍTICAS RETRIBUTIVAS UNILATERALES E INDIVIDUALIZADAS (PLANES DE CARRERA Y RETRIBUCIÓN DE EMPRESA)</a:t>
          </a:r>
        </a:p>
      </dsp:txBody>
      <dsp:txXfrm rot="5400000">
        <a:off x="5162270" y="949615"/>
        <a:ext cx="2399918" cy="2848843"/>
      </dsp:txXfrm>
    </dsp:sp>
    <dsp:sp modelId="{C823AB93-EDCE-480E-9F6C-D4A67CD86D33}">
      <dsp:nvSpPr>
        <dsp:cNvPr id="0" name=""/>
        <dsp:cNvSpPr/>
      </dsp:nvSpPr>
      <dsp:spPr>
        <a:xfrm rot="16200000">
          <a:off x="6568105" y="1174077"/>
          <a:ext cx="4748073" cy="2399918"/>
        </a:xfrm>
        <a:prstGeom prst="flowChartManualOperation">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1745" bIns="0" numCol="1" spcCol="1270" anchor="ctr" anchorCtr="0">
          <a:noAutofit/>
        </a:bodyPr>
        <a:lstStyle/>
        <a:p>
          <a:pPr marL="0" lvl="0" indent="0" algn="ctr" defTabSz="844550" rtl="0">
            <a:lnSpc>
              <a:spcPct val="90000"/>
            </a:lnSpc>
            <a:spcBef>
              <a:spcPct val="0"/>
            </a:spcBef>
            <a:spcAft>
              <a:spcPct val="35000"/>
            </a:spcAft>
            <a:buNone/>
          </a:pPr>
          <a:r>
            <a:rPr lang="es-ES" sz="1900" b="1" kern="1200" dirty="0"/>
            <a:t>FALTA DE TRANSPARENCIA</a:t>
          </a:r>
        </a:p>
      </dsp:txBody>
      <dsp:txXfrm rot="5400000">
        <a:off x="7742182" y="949615"/>
        <a:ext cx="2399918" cy="284884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5A147-DF77-4ED5-8D29-3C010794CFB9}">
      <dsp:nvSpPr>
        <dsp:cNvPr id="0" name=""/>
        <dsp:cNvSpPr/>
      </dsp:nvSpPr>
      <dsp:spPr>
        <a:xfrm>
          <a:off x="3752214" y="0"/>
          <a:ext cx="5628322" cy="3881437"/>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rtl="0">
            <a:lnSpc>
              <a:spcPct val="90000"/>
            </a:lnSpc>
            <a:spcBef>
              <a:spcPct val="0"/>
            </a:spcBef>
            <a:spcAft>
              <a:spcPct val="15000"/>
            </a:spcAft>
            <a:buChar char="•"/>
          </a:pPr>
          <a:r>
            <a:rPr lang="es-ES" sz="2900" kern="1200" dirty="0"/>
            <a:t>118,42 y 168,19 euros al mes, a los empleados de los departamentos de </a:t>
          </a:r>
          <a:r>
            <a:rPr lang="es-ES" sz="2900" b="1" kern="1200" dirty="0"/>
            <a:t>cocina</a:t>
          </a:r>
          <a:r>
            <a:rPr lang="es-ES" sz="2900" kern="1200" dirty="0"/>
            <a:t> y </a:t>
          </a:r>
          <a:r>
            <a:rPr lang="es-ES" sz="2900" b="1" kern="1200" dirty="0"/>
            <a:t>bares</a:t>
          </a:r>
        </a:p>
        <a:p>
          <a:pPr marL="285750" lvl="1" indent="-285750" algn="l" defTabSz="1289050" rtl="0">
            <a:lnSpc>
              <a:spcPct val="90000"/>
            </a:lnSpc>
            <a:spcBef>
              <a:spcPct val="0"/>
            </a:spcBef>
            <a:spcAft>
              <a:spcPct val="15000"/>
            </a:spcAft>
            <a:buChar char="•"/>
          </a:pPr>
          <a:r>
            <a:rPr lang="es-ES" sz="2900" kern="1200" dirty="0"/>
            <a:t>10,37 euros al mes a las </a:t>
          </a:r>
          <a:r>
            <a:rPr lang="es-ES" sz="2900" b="1" kern="1200" dirty="0"/>
            <a:t>camareras de pisos </a:t>
          </a:r>
        </a:p>
      </dsp:txBody>
      <dsp:txXfrm>
        <a:off x="3752214" y="485180"/>
        <a:ext cx="4172783" cy="2911077"/>
      </dsp:txXfrm>
    </dsp:sp>
    <dsp:sp modelId="{3DDD4B07-7840-4B51-B4B7-DA8F056A7263}">
      <dsp:nvSpPr>
        <dsp:cNvPr id="0" name=""/>
        <dsp:cNvSpPr/>
      </dsp:nvSpPr>
      <dsp:spPr>
        <a:xfrm>
          <a:off x="0" y="0"/>
          <a:ext cx="3752214" cy="388143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78105" rIns="156210" bIns="78105" numCol="1" spcCol="1270" anchor="ctr" anchorCtr="0">
          <a:noAutofit/>
        </a:bodyPr>
        <a:lstStyle/>
        <a:p>
          <a:pPr marL="0" lvl="0" indent="0" algn="ctr" defTabSz="1822450" rtl="0">
            <a:lnSpc>
              <a:spcPct val="90000"/>
            </a:lnSpc>
            <a:spcBef>
              <a:spcPct val="0"/>
            </a:spcBef>
            <a:spcAft>
              <a:spcPct val="35000"/>
            </a:spcAft>
            <a:buNone/>
          </a:pPr>
          <a:r>
            <a:rPr lang="es-ES" sz="4100" kern="1200" dirty="0"/>
            <a:t>Una empresa hotelera atribuye un “</a:t>
          </a:r>
          <a:r>
            <a:rPr lang="es-ES" sz="4100" b="1" i="1" u="sng" kern="1200" dirty="0"/>
            <a:t>plus voluntario absorbible”</a:t>
          </a:r>
          <a:endParaRPr lang="es-ES" sz="4100" kern="1200" dirty="0"/>
        </a:p>
      </dsp:txBody>
      <dsp:txXfrm>
        <a:off x="183168" y="183168"/>
        <a:ext cx="3385878" cy="351510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AF56A-B7A9-4F61-BCB3-AF1186D50610}">
      <dsp:nvSpPr>
        <dsp:cNvPr id="0" name=""/>
        <dsp:cNvSpPr/>
      </dsp:nvSpPr>
      <dsp:spPr>
        <a:xfrm rot="5400000">
          <a:off x="5735818" y="-2502630"/>
          <a:ext cx="1045971" cy="631417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s-ES" sz="1800" kern="1200" dirty="0"/>
            <a:t> departamento de pisos (92% mujeres) = 139 €</a:t>
          </a:r>
        </a:p>
        <a:p>
          <a:pPr marL="171450" lvl="1" indent="-171450" algn="l" defTabSz="800100" rtl="0">
            <a:lnSpc>
              <a:spcPct val="90000"/>
            </a:lnSpc>
            <a:spcBef>
              <a:spcPct val="0"/>
            </a:spcBef>
            <a:spcAft>
              <a:spcPct val="15000"/>
            </a:spcAft>
            <a:buChar char="•"/>
          </a:pPr>
          <a:r>
            <a:rPr lang="es-ES" sz="1800" kern="1200" dirty="0"/>
            <a:t>resto de trabajadores de otros departamentos (cocina y sala), camareros de sala (85% hombres)= 640,67 €</a:t>
          </a:r>
        </a:p>
      </dsp:txBody>
      <dsp:txXfrm rot="-5400000">
        <a:off x="3101718" y="182530"/>
        <a:ext cx="6263112" cy="943851"/>
      </dsp:txXfrm>
    </dsp:sp>
    <dsp:sp modelId="{D324C8F4-A8FF-4019-9FB2-8BAA444F0285}">
      <dsp:nvSpPr>
        <dsp:cNvPr id="0" name=""/>
        <dsp:cNvSpPr/>
      </dsp:nvSpPr>
      <dsp:spPr>
        <a:xfrm>
          <a:off x="372966" y="723"/>
          <a:ext cx="2728752" cy="130746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s-ES" sz="1800" kern="1200" dirty="0"/>
            <a:t>“plus de productividad”</a:t>
          </a:r>
        </a:p>
      </dsp:txBody>
      <dsp:txXfrm>
        <a:off x="436791" y="64548"/>
        <a:ext cx="2601102" cy="1179814"/>
      </dsp:txXfrm>
    </dsp:sp>
    <dsp:sp modelId="{7C3CA991-BCC8-4FCE-8E9A-B3B7E10E4E19}">
      <dsp:nvSpPr>
        <dsp:cNvPr id="0" name=""/>
        <dsp:cNvSpPr/>
      </dsp:nvSpPr>
      <dsp:spPr>
        <a:xfrm rot="5400000">
          <a:off x="5936917" y="-1208219"/>
          <a:ext cx="773768" cy="631417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s-ES" sz="1800" kern="1200" dirty="0"/>
            <a:t>considera que había razones objetivas, como la </a:t>
          </a:r>
          <a:r>
            <a:rPr lang="es-ES" sz="1800" kern="1200" dirty="0" err="1"/>
            <a:t>turnidad</a:t>
          </a:r>
          <a:r>
            <a:rPr lang="es-ES" sz="1800" kern="1200" dirty="0"/>
            <a:t>, nocturnidad, exigencias formativas…</a:t>
          </a:r>
        </a:p>
      </dsp:txBody>
      <dsp:txXfrm rot="-5400000">
        <a:off x="3166715" y="1599755"/>
        <a:ext cx="6276400" cy="698224"/>
      </dsp:txXfrm>
    </dsp:sp>
    <dsp:sp modelId="{8F94E008-C0EA-4AA0-9358-FB99B4F8883A}">
      <dsp:nvSpPr>
        <dsp:cNvPr id="0" name=""/>
        <dsp:cNvSpPr/>
      </dsp:nvSpPr>
      <dsp:spPr>
        <a:xfrm>
          <a:off x="370503" y="1367049"/>
          <a:ext cx="2805789" cy="130746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s-ES" sz="1800" kern="1200" dirty="0"/>
            <a:t>Instancia</a:t>
          </a:r>
        </a:p>
      </dsp:txBody>
      <dsp:txXfrm>
        <a:off x="434328" y="1430874"/>
        <a:ext cx="2678139" cy="1179814"/>
      </dsp:txXfrm>
    </dsp:sp>
    <dsp:sp modelId="{2D28B3F1-6D02-464D-B49B-4C773E06052F}">
      <dsp:nvSpPr>
        <dsp:cNvPr id="0" name=""/>
        <dsp:cNvSpPr/>
      </dsp:nvSpPr>
      <dsp:spPr>
        <a:xfrm rot="5400000">
          <a:off x="5267190" y="631166"/>
          <a:ext cx="2077540" cy="6308005"/>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s-ES" sz="1800" b="1" u="sng" kern="1200" dirty="0"/>
            <a:t>mismo nivel </a:t>
          </a:r>
          <a:r>
            <a:rPr lang="es-ES" sz="1800" kern="1200" dirty="0"/>
            <a:t>retributivo </a:t>
          </a:r>
          <a:r>
            <a:rPr lang="es-ES" sz="1800" b="1" u="sng" kern="1200" dirty="0"/>
            <a:t>no implica IGUAL VALOR </a:t>
          </a:r>
          <a:r>
            <a:rPr lang="es-ES" sz="1800" kern="1200" dirty="0"/>
            <a:t>[STJUE de 26 de junio de 2001, </a:t>
          </a:r>
          <a:r>
            <a:rPr lang="es-ES" sz="1800" i="1" kern="1200" dirty="0"/>
            <a:t>asunto </a:t>
          </a:r>
          <a:r>
            <a:rPr lang="es-ES" sz="1800" i="1" kern="1200" dirty="0" err="1"/>
            <a:t>Brunnhofer</a:t>
          </a:r>
          <a:r>
            <a:rPr lang="es-ES" sz="1800" kern="1200" dirty="0"/>
            <a:t> (C-381/99)]</a:t>
          </a:r>
        </a:p>
        <a:p>
          <a:pPr marL="171450" lvl="1" indent="-171450" algn="l" defTabSz="800100" rtl="0">
            <a:lnSpc>
              <a:spcPct val="90000"/>
            </a:lnSpc>
            <a:spcBef>
              <a:spcPct val="0"/>
            </a:spcBef>
            <a:spcAft>
              <a:spcPct val="15000"/>
            </a:spcAft>
            <a:buChar char="•"/>
          </a:pPr>
          <a:r>
            <a:rPr lang="es-ES" sz="1800" kern="1200" dirty="0"/>
            <a:t>¿plus de productividad? = causa específica = volumen de trabajo o resultados de la empresa</a:t>
          </a:r>
        </a:p>
        <a:p>
          <a:pPr marL="171450" lvl="1" indent="-171450" algn="l" defTabSz="800100" rtl="0">
            <a:lnSpc>
              <a:spcPct val="90000"/>
            </a:lnSpc>
            <a:spcBef>
              <a:spcPct val="0"/>
            </a:spcBef>
            <a:spcAft>
              <a:spcPct val="15000"/>
            </a:spcAft>
            <a:buChar char="•"/>
          </a:pPr>
          <a:r>
            <a:rPr lang="es-ES" sz="1800" b="1" u="sng" kern="1200" dirty="0"/>
            <a:t>Opacidad y falta de objetividad </a:t>
          </a:r>
          <a:r>
            <a:rPr lang="es-ES" sz="1800" kern="1200" dirty="0"/>
            <a:t>= </a:t>
          </a:r>
          <a:r>
            <a:rPr lang="es-ES" sz="1800" b="1" u="sng" kern="1200" dirty="0"/>
            <a:t>discriminatorio</a:t>
          </a:r>
          <a:r>
            <a:rPr lang="es-ES" sz="1800" kern="1200" dirty="0"/>
            <a:t> = </a:t>
          </a:r>
          <a:r>
            <a:rPr lang="es-ES" sz="1800" b="1" u="sng" kern="1200" dirty="0"/>
            <a:t>nulidad</a:t>
          </a:r>
          <a:r>
            <a:rPr lang="es-ES" sz="1800" kern="1200" dirty="0"/>
            <a:t> del pacto en ese punto</a:t>
          </a:r>
        </a:p>
      </dsp:txBody>
      <dsp:txXfrm rot="-5400000">
        <a:off x="3151958" y="2847816"/>
        <a:ext cx="6206588" cy="1874706"/>
      </dsp:txXfrm>
    </dsp:sp>
    <dsp:sp modelId="{5D59C1E2-3EBF-4EF8-AC1D-E8262A0DDE32}">
      <dsp:nvSpPr>
        <dsp:cNvPr id="0" name=""/>
        <dsp:cNvSpPr/>
      </dsp:nvSpPr>
      <dsp:spPr>
        <a:xfrm>
          <a:off x="396999" y="3053015"/>
          <a:ext cx="2778992" cy="130746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s-ES" sz="1800" kern="1200" dirty="0"/>
            <a:t>Suplicación</a:t>
          </a:r>
        </a:p>
      </dsp:txBody>
      <dsp:txXfrm>
        <a:off x="460824" y="3116840"/>
        <a:ext cx="2651342" cy="117981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817EA-964B-4543-9DF0-A49E581B759E}">
      <dsp:nvSpPr>
        <dsp:cNvPr id="0" name=""/>
        <dsp:cNvSpPr/>
      </dsp:nvSpPr>
      <dsp:spPr>
        <a:xfrm>
          <a:off x="0" y="0"/>
          <a:ext cx="3880772" cy="388077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B38EE-0769-49AC-9E84-B63C96459683}">
      <dsp:nvSpPr>
        <dsp:cNvPr id="0" name=""/>
        <dsp:cNvSpPr/>
      </dsp:nvSpPr>
      <dsp:spPr>
        <a:xfrm>
          <a:off x="1940386" y="0"/>
          <a:ext cx="6656281" cy="388077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u="sng" kern="1200">
              <a:hlinkClick xmlns:r="http://schemas.openxmlformats.org/officeDocument/2006/relationships" r:id="rId1"/>
            </a:rPr>
            <a:t>https://www.eldiario.es/euskadi/subida-salarial-20-acaba-300-dias-huelga-limpiadoras-museo-guggenheim_1_8847845.html</a:t>
          </a:r>
          <a:r>
            <a:rPr lang="es-ES" sz="2400" kern="1200"/>
            <a:t> </a:t>
          </a:r>
        </a:p>
      </dsp:txBody>
      <dsp:txXfrm>
        <a:off x="1940386" y="0"/>
        <a:ext cx="6656281" cy="1843367"/>
      </dsp:txXfrm>
    </dsp:sp>
    <dsp:sp modelId="{A83A973A-A714-431E-BE9D-72E156256EFF}">
      <dsp:nvSpPr>
        <dsp:cNvPr id="0" name=""/>
        <dsp:cNvSpPr/>
      </dsp:nvSpPr>
      <dsp:spPr>
        <a:xfrm>
          <a:off x="1018702" y="1843367"/>
          <a:ext cx="1843367" cy="184336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4D09D-E62B-4ABB-947F-95DB93E2D824}">
      <dsp:nvSpPr>
        <dsp:cNvPr id="0" name=""/>
        <dsp:cNvSpPr/>
      </dsp:nvSpPr>
      <dsp:spPr>
        <a:xfrm>
          <a:off x="1940386" y="1843367"/>
          <a:ext cx="6656281" cy="184336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La nueva regla sobre el </a:t>
          </a:r>
          <a:r>
            <a:rPr lang="es-ES" sz="2400" b="1" u="sng" kern="1200" dirty="0"/>
            <a:t>convenio aplicable a las contratas del art.42.6 ET </a:t>
          </a:r>
          <a:r>
            <a:rPr lang="es-ES" sz="2400" kern="1200" dirty="0"/>
            <a:t>tras la reforma laboral del RDL 32/2021</a:t>
          </a:r>
        </a:p>
      </dsp:txBody>
      <dsp:txXfrm>
        <a:off x="1940386" y="1843367"/>
        <a:ext cx="6656281" cy="184336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8B319-093B-4753-B795-5775B7CF7B12}">
      <dsp:nvSpPr>
        <dsp:cNvPr id="0" name=""/>
        <dsp:cNvSpPr/>
      </dsp:nvSpPr>
      <dsp:spPr>
        <a:xfrm>
          <a:off x="56805" y="0"/>
          <a:ext cx="4320899" cy="740346"/>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s-ES" sz="2100" kern="1200" dirty="0"/>
            <a:t>Trabajadora responsable del departamento de finanzas</a:t>
          </a:r>
        </a:p>
      </dsp:txBody>
      <dsp:txXfrm>
        <a:off x="56805" y="0"/>
        <a:ext cx="4320899" cy="740346"/>
      </dsp:txXfrm>
    </dsp:sp>
    <dsp:sp modelId="{C0F5DF2B-C09E-470C-8450-77AA336AB64F}">
      <dsp:nvSpPr>
        <dsp:cNvPr id="0" name=""/>
        <dsp:cNvSpPr/>
      </dsp:nvSpPr>
      <dsp:spPr>
        <a:xfrm>
          <a:off x="4779" y="756981"/>
          <a:ext cx="4376895" cy="3502689"/>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s-ES" sz="2100" kern="1200" dirty="0"/>
            <a:t>= incentivos en el período 2014-2016 </a:t>
          </a:r>
          <a:r>
            <a:rPr lang="es-ES" sz="2100" b="1" u="sng" kern="1200" dirty="0"/>
            <a:t>muy inferiores </a:t>
          </a:r>
          <a:r>
            <a:rPr lang="es-ES" sz="2100" kern="1200" dirty="0"/>
            <a:t>al resto de responsables</a:t>
          </a:r>
        </a:p>
        <a:p>
          <a:pPr marL="228600" lvl="1" indent="-228600" algn="l" defTabSz="933450" rtl="0">
            <a:lnSpc>
              <a:spcPct val="90000"/>
            </a:lnSpc>
            <a:spcBef>
              <a:spcPct val="0"/>
            </a:spcBef>
            <a:spcAft>
              <a:spcPct val="15000"/>
            </a:spcAft>
            <a:buChar char="•"/>
          </a:pPr>
          <a:r>
            <a:rPr lang="es-ES" sz="2100" kern="1200" dirty="0"/>
            <a:t>Incentivos = </a:t>
          </a:r>
          <a:r>
            <a:rPr lang="es-ES" sz="2100" b="1" u="sng" kern="1200" dirty="0"/>
            <a:t>los fija el gerente discrecionalmente</a:t>
          </a:r>
        </a:p>
        <a:p>
          <a:pPr marL="228600" lvl="1" indent="-228600" algn="l" defTabSz="933450" rtl="0">
            <a:lnSpc>
              <a:spcPct val="90000"/>
            </a:lnSpc>
            <a:spcBef>
              <a:spcPct val="0"/>
            </a:spcBef>
            <a:spcAft>
              <a:spcPct val="15000"/>
            </a:spcAft>
            <a:buChar char="•"/>
          </a:pPr>
          <a:r>
            <a:rPr lang="es-ES" sz="2100" kern="1200" dirty="0"/>
            <a:t>La empresa </a:t>
          </a:r>
          <a:r>
            <a:rPr lang="es-ES" sz="2100" b="1" u="sng" kern="1200" dirty="0"/>
            <a:t>opone razones vagas </a:t>
          </a:r>
          <a:r>
            <a:rPr lang="es-ES" sz="2100" kern="1200" dirty="0"/>
            <a:t>y </a:t>
          </a:r>
          <a:r>
            <a:rPr lang="es-ES" sz="2100" b="1" u="sng" kern="1200" dirty="0"/>
            <a:t>no justifica objetivamente la diferencia</a:t>
          </a:r>
        </a:p>
      </dsp:txBody>
      <dsp:txXfrm>
        <a:off x="4779" y="756981"/>
        <a:ext cx="4376895" cy="3502689"/>
      </dsp:txXfrm>
    </dsp:sp>
    <dsp:sp modelId="{4AD35228-893B-416B-AE62-656738B9E2AE}">
      <dsp:nvSpPr>
        <dsp:cNvPr id="0" name=""/>
        <dsp:cNvSpPr/>
      </dsp:nvSpPr>
      <dsp:spPr>
        <a:xfrm>
          <a:off x="4972884" y="16635"/>
          <a:ext cx="4222927" cy="740346"/>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s-ES" sz="2100" kern="1200" dirty="0"/>
            <a:t>Demanda de tutela = estimada</a:t>
          </a:r>
        </a:p>
      </dsp:txBody>
      <dsp:txXfrm>
        <a:off x="4972884" y="16635"/>
        <a:ext cx="4222927" cy="740346"/>
      </dsp:txXfrm>
    </dsp:sp>
    <dsp:sp modelId="{0EFAE4AB-1A47-401F-ACB1-97C8AC8F456A}">
      <dsp:nvSpPr>
        <dsp:cNvPr id="0" name=""/>
        <dsp:cNvSpPr/>
      </dsp:nvSpPr>
      <dsp:spPr>
        <a:xfrm>
          <a:off x="4972884" y="756981"/>
          <a:ext cx="4222927" cy="3502689"/>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s-ES" sz="2100" b="1" u="sng" kern="1200" dirty="0"/>
            <a:t>restitución</a:t>
          </a:r>
          <a:r>
            <a:rPr lang="es-ES" sz="2100" kern="1200" dirty="0"/>
            <a:t> retroactiva de derechos </a:t>
          </a:r>
        </a:p>
        <a:p>
          <a:pPr marL="228600" lvl="1" indent="-228600" algn="l" defTabSz="933450" rtl="0">
            <a:lnSpc>
              <a:spcPct val="90000"/>
            </a:lnSpc>
            <a:spcBef>
              <a:spcPct val="0"/>
            </a:spcBef>
            <a:spcAft>
              <a:spcPct val="15000"/>
            </a:spcAft>
            <a:buChar char="•"/>
          </a:pPr>
          <a:r>
            <a:rPr lang="es-ES" sz="2100" kern="1200" dirty="0"/>
            <a:t>abono de las oportunas </a:t>
          </a:r>
          <a:r>
            <a:rPr lang="es-ES" sz="2100" b="1" u="sng" kern="1200" dirty="0"/>
            <a:t>diferencias salariales </a:t>
          </a:r>
        </a:p>
        <a:p>
          <a:pPr marL="228600" lvl="1" indent="-228600" algn="l" defTabSz="933450" rtl="0">
            <a:lnSpc>
              <a:spcPct val="90000"/>
            </a:lnSpc>
            <a:spcBef>
              <a:spcPct val="0"/>
            </a:spcBef>
            <a:spcAft>
              <a:spcPct val="15000"/>
            </a:spcAft>
            <a:buChar char="•"/>
          </a:pPr>
          <a:r>
            <a:rPr lang="es-ES" sz="2100" b="1" u="sng" kern="1200" dirty="0"/>
            <a:t>+ indemnización en resarcimiento de los daños </a:t>
          </a:r>
          <a:r>
            <a:rPr lang="es-ES" sz="2100" kern="1200" dirty="0"/>
            <a:t>(que el tribunal de instancia estima en 35.000 euros) ex art.183 LRJS</a:t>
          </a:r>
        </a:p>
      </dsp:txBody>
      <dsp:txXfrm>
        <a:off x="4972884" y="756981"/>
        <a:ext cx="4222927" cy="350268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E7BD5-C69F-4690-A9CB-6C5401EC2640}">
      <dsp:nvSpPr>
        <dsp:cNvPr id="0" name=""/>
        <dsp:cNvSpPr/>
      </dsp:nvSpPr>
      <dsp:spPr>
        <a:xfrm>
          <a:off x="-5625847" y="-861225"/>
          <a:ext cx="6698177" cy="6698177"/>
        </a:xfrm>
        <a:prstGeom prst="blockArc">
          <a:avLst>
            <a:gd name="adj1" fmla="val 18900000"/>
            <a:gd name="adj2" fmla="val 2700000"/>
            <a:gd name="adj3" fmla="val 32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19177-B025-4F01-AC31-B00836B191B2}">
      <dsp:nvSpPr>
        <dsp:cNvPr id="0" name=""/>
        <dsp:cNvSpPr/>
      </dsp:nvSpPr>
      <dsp:spPr>
        <a:xfrm>
          <a:off x="468787" y="310883"/>
          <a:ext cx="10491241" cy="622164"/>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843" tIns="45720" rIns="45720" bIns="45720" numCol="1" spcCol="1270" anchor="ctr" anchorCtr="0">
          <a:noAutofit/>
        </a:bodyPr>
        <a:lstStyle/>
        <a:p>
          <a:pPr marL="0" lvl="0" indent="0" algn="l" defTabSz="800100" rtl="0">
            <a:lnSpc>
              <a:spcPct val="90000"/>
            </a:lnSpc>
            <a:spcBef>
              <a:spcPct val="0"/>
            </a:spcBef>
            <a:spcAft>
              <a:spcPct val="35000"/>
            </a:spcAft>
            <a:buNone/>
          </a:pPr>
          <a:r>
            <a:rPr lang="es-ES" sz="1800" b="1" u="sng" kern="1200" dirty="0"/>
            <a:t>Las mujeres dedican más tiempo que los hombres a trabajar en tareas domésticas, con independencia de cualquier otra variable </a:t>
          </a:r>
          <a:r>
            <a:rPr lang="es-ES" sz="1800" kern="1200" dirty="0"/>
            <a:t>(situación familiar, nivel de estudios o de renta…)</a:t>
          </a:r>
        </a:p>
      </dsp:txBody>
      <dsp:txXfrm>
        <a:off x="468787" y="310883"/>
        <a:ext cx="10491241" cy="622164"/>
      </dsp:txXfrm>
    </dsp:sp>
    <dsp:sp modelId="{421E66D0-4484-49AB-A7F4-26721DDDC979}">
      <dsp:nvSpPr>
        <dsp:cNvPr id="0" name=""/>
        <dsp:cNvSpPr/>
      </dsp:nvSpPr>
      <dsp:spPr>
        <a:xfrm>
          <a:off x="79934" y="233112"/>
          <a:ext cx="777706" cy="77770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556C011-B284-4193-AD47-787133CF61AB}">
      <dsp:nvSpPr>
        <dsp:cNvPr id="0" name=""/>
        <dsp:cNvSpPr/>
      </dsp:nvSpPr>
      <dsp:spPr>
        <a:xfrm>
          <a:off x="914612" y="1243832"/>
          <a:ext cx="10045416" cy="622164"/>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843" tIns="45720" rIns="45720" bIns="45720" numCol="1" spcCol="1270" anchor="ctr" anchorCtr="0">
          <a:noAutofit/>
        </a:bodyPr>
        <a:lstStyle/>
        <a:p>
          <a:pPr marL="0" lvl="0" indent="0" algn="l" defTabSz="800100" rtl="0">
            <a:lnSpc>
              <a:spcPct val="90000"/>
            </a:lnSpc>
            <a:spcBef>
              <a:spcPct val="0"/>
            </a:spcBef>
            <a:spcAft>
              <a:spcPct val="35000"/>
            </a:spcAft>
            <a:buNone/>
          </a:pPr>
          <a:r>
            <a:rPr lang="es-ES" sz="1800" kern="1200" dirty="0"/>
            <a:t>La </a:t>
          </a:r>
          <a:r>
            <a:rPr lang="es-ES" sz="1800" b="1" u="sng" kern="1200" dirty="0"/>
            <a:t>contratación de mujeres </a:t>
          </a:r>
          <a:r>
            <a:rPr lang="es-ES" sz="1800" kern="1200" dirty="0"/>
            <a:t>es inferior a la de los hombres en todos los tramos de edad, </a:t>
          </a:r>
          <a:r>
            <a:rPr lang="es-ES" sz="1800" b="1" u="sng" kern="1200" dirty="0"/>
            <a:t>menor aún de los 30 y los 44 años</a:t>
          </a:r>
          <a:r>
            <a:rPr lang="es-ES" sz="1800" kern="1200" dirty="0"/>
            <a:t> </a:t>
          </a:r>
        </a:p>
      </dsp:txBody>
      <dsp:txXfrm>
        <a:off x="914612" y="1243832"/>
        <a:ext cx="10045416" cy="622164"/>
      </dsp:txXfrm>
    </dsp:sp>
    <dsp:sp modelId="{A61FE10B-0D4F-41E8-AEA9-9EBB3585D527}">
      <dsp:nvSpPr>
        <dsp:cNvPr id="0" name=""/>
        <dsp:cNvSpPr/>
      </dsp:nvSpPr>
      <dsp:spPr>
        <a:xfrm>
          <a:off x="525759" y="1166061"/>
          <a:ext cx="777706" cy="77770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B0A73BE-0675-4AC4-81AE-E161AAB4A07F}">
      <dsp:nvSpPr>
        <dsp:cNvPr id="0" name=""/>
        <dsp:cNvSpPr/>
      </dsp:nvSpPr>
      <dsp:spPr>
        <a:xfrm>
          <a:off x="1051444" y="2176781"/>
          <a:ext cx="9908583" cy="622164"/>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843" tIns="45720" rIns="45720" bIns="45720" numCol="1" spcCol="1270" anchor="ctr" anchorCtr="0">
          <a:noAutofit/>
        </a:bodyPr>
        <a:lstStyle/>
        <a:p>
          <a:pPr marL="0" lvl="0" indent="0" algn="l" defTabSz="800100" rtl="0">
            <a:lnSpc>
              <a:spcPct val="90000"/>
            </a:lnSpc>
            <a:spcBef>
              <a:spcPct val="0"/>
            </a:spcBef>
            <a:spcAft>
              <a:spcPct val="35000"/>
            </a:spcAft>
            <a:buNone/>
          </a:pPr>
          <a:r>
            <a:rPr lang="es-ES" sz="1800" kern="1200" dirty="0"/>
            <a:t>Las </a:t>
          </a:r>
          <a:r>
            <a:rPr lang="es-ES" sz="1800" b="1" u="sng" kern="1200" dirty="0"/>
            <a:t>mujeres solteras ganan más </a:t>
          </a:r>
          <a:r>
            <a:rPr lang="es-ES" sz="1800" kern="1200" dirty="0"/>
            <a:t>de media que las casadas, al revés que ocurre con los hombres</a:t>
          </a:r>
        </a:p>
      </dsp:txBody>
      <dsp:txXfrm>
        <a:off x="1051444" y="2176781"/>
        <a:ext cx="9908583" cy="622164"/>
      </dsp:txXfrm>
    </dsp:sp>
    <dsp:sp modelId="{6034A3D7-039B-475F-BCC9-8164D399955C}">
      <dsp:nvSpPr>
        <dsp:cNvPr id="0" name=""/>
        <dsp:cNvSpPr/>
      </dsp:nvSpPr>
      <dsp:spPr>
        <a:xfrm>
          <a:off x="662591" y="2099010"/>
          <a:ext cx="777706" cy="77770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0346430-E1B5-4091-8969-1BCD8F9789C7}">
      <dsp:nvSpPr>
        <dsp:cNvPr id="0" name=""/>
        <dsp:cNvSpPr/>
      </dsp:nvSpPr>
      <dsp:spPr>
        <a:xfrm>
          <a:off x="830632" y="2917057"/>
          <a:ext cx="10045416" cy="908385"/>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843" tIns="45720" rIns="45720" bIns="45720" numCol="1" spcCol="1270" anchor="ctr" anchorCtr="0">
          <a:noAutofit/>
        </a:bodyPr>
        <a:lstStyle/>
        <a:p>
          <a:pPr marL="0" lvl="0" indent="0" algn="l" defTabSz="800100" rtl="0">
            <a:lnSpc>
              <a:spcPct val="90000"/>
            </a:lnSpc>
            <a:spcBef>
              <a:spcPct val="0"/>
            </a:spcBef>
            <a:spcAft>
              <a:spcPct val="35000"/>
            </a:spcAft>
            <a:buNone/>
          </a:pPr>
          <a:r>
            <a:rPr lang="es-ES" sz="1800" kern="1200" dirty="0"/>
            <a:t>La </a:t>
          </a:r>
          <a:r>
            <a:rPr lang="es-ES" sz="1800" b="1" u="sng" kern="1200" dirty="0"/>
            <a:t>maternidad influye en las propias decisiones de las mujeres </a:t>
          </a:r>
          <a:r>
            <a:rPr lang="es-ES" sz="1800" kern="1200" dirty="0"/>
            <a:t>sobre su educación, formación académica, capacitación profesional, elección del empleo y continuidad en él</a:t>
          </a:r>
        </a:p>
      </dsp:txBody>
      <dsp:txXfrm>
        <a:off x="830632" y="2917057"/>
        <a:ext cx="10045416" cy="908385"/>
      </dsp:txXfrm>
    </dsp:sp>
    <dsp:sp modelId="{08D0A1A6-C605-4510-A506-35114D4690DC}">
      <dsp:nvSpPr>
        <dsp:cNvPr id="0" name=""/>
        <dsp:cNvSpPr/>
      </dsp:nvSpPr>
      <dsp:spPr>
        <a:xfrm>
          <a:off x="525759" y="3031959"/>
          <a:ext cx="777706" cy="77770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579E36D-6771-40B0-B3E6-F3113DB23589}">
      <dsp:nvSpPr>
        <dsp:cNvPr id="0" name=""/>
        <dsp:cNvSpPr/>
      </dsp:nvSpPr>
      <dsp:spPr>
        <a:xfrm>
          <a:off x="468787" y="4042678"/>
          <a:ext cx="10491241" cy="622164"/>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3843" tIns="45720" rIns="45720" bIns="45720" numCol="1" spcCol="1270" anchor="ctr" anchorCtr="0">
          <a:noAutofit/>
        </a:bodyPr>
        <a:lstStyle/>
        <a:p>
          <a:pPr marL="0" lvl="0" indent="0" algn="l" defTabSz="800100" rtl="0">
            <a:lnSpc>
              <a:spcPct val="90000"/>
            </a:lnSpc>
            <a:spcBef>
              <a:spcPct val="0"/>
            </a:spcBef>
            <a:spcAft>
              <a:spcPct val="35000"/>
            </a:spcAft>
            <a:buNone/>
          </a:pPr>
          <a:r>
            <a:rPr lang="es-ES" sz="1800" kern="1200" dirty="0"/>
            <a:t>Los </a:t>
          </a:r>
          <a:r>
            <a:rPr lang="es-ES" sz="1800" b="1" u="sng" kern="1200" dirty="0"/>
            <a:t>hombres despliegan una progresión en el empleo más lineal y continua = </a:t>
          </a:r>
          <a:r>
            <a:rPr lang="es-ES" sz="1800" kern="1200" dirty="0"/>
            <a:t>las mujeres, que tienen mayores </a:t>
          </a:r>
          <a:r>
            <a:rPr lang="es-ES" sz="1800" b="1" u="sng" kern="1200" dirty="0"/>
            <a:t>interrupciones en su carrera</a:t>
          </a:r>
        </a:p>
      </dsp:txBody>
      <dsp:txXfrm>
        <a:off x="468787" y="4042678"/>
        <a:ext cx="10491241" cy="622164"/>
      </dsp:txXfrm>
    </dsp:sp>
    <dsp:sp modelId="{6D0A79FF-8BC7-48EF-A4A8-F9F696A99293}">
      <dsp:nvSpPr>
        <dsp:cNvPr id="0" name=""/>
        <dsp:cNvSpPr/>
      </dsp:nvSpPr>
      <dsp:spPr>
        <a:xfrm>
          <a:off x="79934" y="3964908"/>
          <a:ext cx="777706" cy="77770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3066E-A00D-41C1-874D-A4D262A9DD08}">
      <dsp:nvSpPr>
        <dsp:cNvPr id="0" name=""/>
        <dsp:cNvSpPr/>
      </dsp:nvSpPr>
      <dsp:spPr>
        <a:xfrm>
          <a:off x="0" y="0"/>
          <a:ext cx="4324433" cy="4324433"/>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8E093-1D7E-454C-A845-B0907221B561}">
      <dsp:nvSpPr>
        <dsp:cNvPr id="0" name=""/>
        <dsp:cNvSpPr/>
      </dsp:nvSpPr>
      <dsp:spPr>
        <a:xfrm>
          <a:off x="2162216" y="0"/>
          <a:ext cx="7230352" cy="4324433"/>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ES" sz="2100" kern="1200" dirty="0"/>
            <a:t>Para poder devengar los incentivos </a:t>
          </a:r>
          <a:r>
            <a:rPr lang="es-ES" sz="2100" i="1" kern="1200" dirty="0"/>
            <a:t>se</a:t>
          </a:r>
          <a:r>
            <a:rPr lang="es-ES" sz="2100" kern="1200" dirty="0"/>
            <a:t> </a:t>
          </a:r>
          <a:r>
            <a:rPr lang="es-ES" sz="2100" u="sng" kern="1200" dirty="0"/>
            <a:t>exige la presencia efectiva </a:t>
          </a:r>
          <a:r>
            <a:rPr lang="es-ES" sz="2100" kern="1200" dirty="0"/>
            <a:t>del trabajador-a, por lo que las ausencias repercuten negativamente</a:t>
          </a:r>
        </a:p>
      </dsp:txBody>
      <dsp:txXfrm>
        <a:off x="2162216" y="0"/>
        <a:ext cx="7230352" cy="1297332"/>
      </dsp:txXfrm>
    </dsp:sp>
    <dsp:sp modelId="{BDFF9B44-6F17-4982-BADB-03A7A21A710A}">
      <dsp:nvSpPr>
        <dsp:cNvPr id="0" name=""/>
        <dsp:cNvSpPr/>
      </dsp:nvSpPr>
      <dsp:spPr>
        <a:xfrm>
          <a:off x="756777" y="1297332"/>
          <a:ext cx="2810878" cy="281087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64B6A-BF81-4227-8F79-B12D87769AB5}">
      <dsp:nvSpPr>
        <dsp:cNvPr id="0" name=""/>
        <dsp:cNvSpPr/>
      </dsp:nvSpPr>
      <dsp:spPr>
        <a:xfrm>
          <a:off x="2162216" y="1297332"/>
          <a:ext cx="7230352" cy="281087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ES" sz="2100" kern="1200" dirty="0"/>
            <a:t>Es </a:t>
          </a:r>
          <a:r>
            <a:rPr lang="es-ES" sz="2100" u="sng" kern="1200" dirty="0"/>
            <a:t>contraria a derecho la práctica empresarial de considerar las seis semanas de descanso obligatorio por maternidad como "ausencias"</a:t>
          </a:r>
          <a:endParaRPr lang="es-ES" sz="2100" kern="1200" dirty="0"/>
        </a:p>
      </dsp:txBody>
      <dsp:txXfrm>
        <a:off x="2162216" y="1297332"/>
        <a:ext cx="7230352" cy="1297328"/>
      </dsp:txXfrm>
    </dsp:sp>
    <dsp:sp modelId="{BD2F4B15-70E7-409A-A591-B659E750641D}">
      <dsp:nvSpPr>
        <dsp:cNvPr id="0" name=""/>
        <dsp:cNvSpPr/>
      </dsp:nvSpPr>
      <dsp:spPr>
        <a:xfrm>
          <a:off x="1513552" y="2594661"/>
          <a:ext cx="1297328" cy="129732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9FB43-2DA3-4661-812E-198B85522EAA}">
      <dsp:nvSpPr>
        <dsp:cNvPr id="0" name=""/>
        <dsp:cNvSpPr/>
      </dsp:nvSpPr>
      <dsp:spPr>
        <a:xfrm>
          <a:off x="2162216" y="2594661"/>
          <a:ext cx="7230352" cy="129732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s-ES" sz="2100" kern="1200" dirty="0"/>
            <a:t>La Sala razona que </a:t>
          </a:r>
          <a:r>
            <a:rPr lang="es-ES" sz="2100" b="1" u="sng" kern="1200" dirty="0"/>
            <a:t>frente a la “pléyade normativa, constitucional y jurisprudencial,” </a:t>
          </a:r>
          <a:r>
            <a:rPr lang="es-ES" sz="2100" kern="1200" dirty="0"/>
            <a:t>que cita, la empresa sólo opuso su </a:t>
          </a:r>
          <a:r>
            <a:rPr lang="es-ES" sz="2100" u="sng" kern="1200" dirty="0"/>
            <a:t>poder de organización y dirección</a:t>
          </a:r>
          <a:r>
            <a:rPr lang="es-ES" sz="2100" kern="1200" dirty="0"/>
            <a:t> (discrecionalidad)</a:t>
          </a:r>
        </a:p>
      </dsp:txBody>
      <dsp:txXfrm>
        <a:off x="2162216" y="2594661"/>
        <a:ext cx="7230352" cy="129732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028E2-D64A-4331-ADFE-7B4A4E5429D6}">
      <dsp:nvSpPr>
        <dsp:cNvPr id="0" name=""/>
        <dsp:cNvSpPr/>
      </dsp:nvSpPr>
      <dsp:spPr>
        <a:xfrm>
          <a:off x="0" y="0"/>
          <a:ext cx="11029615" cy="95062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 sz="2500" kern="1200" dirty="0"/>
            <a:t>No se devengan si no hay actividad </a:t>
          </a:r>
        </a:p>
      </dsp:txBody>
      <dsp:txXfrm>
        <a:off x="46406" y="46406"/>
        <a:ext cx="10936803" cy="857813"/>
      </dsp:txXfrm>
    </dsp:sp>
    <dsp:sp modelId="{98B8094A-6F49-49EB-AB33-3E5174FDA1C9}">
      <dsp:nvSpPr>
        <dsp:cNvPr id="0" name=""/>
        <dsp:cNvSpPr/>
      </dsp:nvSpPr>
      <dsp:spPr>
        <a:xfrm>
          <a:off x="0" y="972430"/>
          <a:ext cx="11029615" cy="95062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 sz="2500" kern="1200" dirty="0"/>
            <a:t>Se </a:t>
          </a:r>
          <a:r>
            <a:rPr lang="es-ES" sz="2500" b="1" kern="1200" dirty="0"/>
            <a:t>computan como ausencias las bajas por maternidad </a:t>
          </a:r>
          <a:r>
            <a:rPr lang="es-ES" sz="2500" kern="1200" dirty="0"/>
            <a:t>o </a:t>
          </a:r>
          <a:r>
            <a:rPr lang="es-ES" sz="2500" b="1" u="sng" kern="1200" dirty="0"/>
            <a:t>riesgo durante el embarazo</a:t>
          </a:r>
          <a:endParaRPr lang="es-ES" sz="2500" kern="1200" dirty="0"/>
        </a:p>
      </dsp:txBody>
      <dsp:txXfrm>
        <a:off x="46406" y="1018836"/>
        <a:ext cx="10936803" cy="857813"/>
      </dsp:txXfrm>
    </dsp:sp>
    <dsp:sp modelId="{158464B2-05FD-4BC6-870B-C8C42F5AA242}">
      <dsp:nvSpPr>
        <dsp:cNvPr id="0" name=""/>
        <dsp:cNvSpPr/>
      </dsp:nvSpPr>
      <dsp:spPr>
        <a:xfrm>
          <a:off x="0" y="2059923"/>
          <a:ext cx="11029615" cy="95062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 sz="2500" kern="1200" dirty="0"/>
            <a:t>Se pone el contador a 0 al reingresar</a:t>
          </a:r>
        </a:p>
      </dsp:txBody>
      <dsp:txXfrm>
        <a:off x="46406" y="2106329"/>
        <a:ext cx="10936803" cy="857813"/>
      </dsp:txXfrm>
    </dsp:sp>
    <dsp:sp modelId="{B14906F0-DA1E-424C-A03D-4A9C989B0738}">
      <dsp:nvSpPr>
        <dsp:cNvPr id="0" name=""/>
        <dsp:cNvSpPr/>
      </dsp:nvSpPr>
      <dsp:spPr>
        <a:xfrm>
          <a:off x="0" y="3082548"/>
          <a:ext cx="11029615" cy="95062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 sz="2500" kern="1200" dirty="0"/>
            <a:t>Se considera DISCRIMINATORIO</a:t>
          </a:r>
        </a:p>
      </dsp:txBody>
      <dsp:txXfrm>
        <a:off x="46406" y="3128954"/>
        <a:ext cx="10936803" cy="85781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1D265-A714-41A1-9940-FD3D9A090AF4}">
      <dsp:nvSpPr>
        <dsp:cNvPr id="0" name=""/>
        <dsp:cNvSpPr/>
      </dsp:nvSpPr>
      <dsp:spPr>
        <a:xfrm>
          <a:off x="0" y="374272"/>
          <a:ext cx="10114992" cy="42304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SUPUESTO</a:t>
          </a:r>
        </a:p>
      </dsp:txBody>
      <dsp:txXfrm>
        <a:off x="20651" y="394923"/>
        <a:ext cx="10073690" cy="381740"/>
      </dsp:txXfrm>
    </dsp:sp>
    <dsp:sp modelId="{02BBEF5F-4C8C-469B-8EE4-B3818B039A3B}">
      <dsp:nvSpPr>
        <dsp:cNvPr id="0" name=""/>
        <dsp:cNvSpPr/>
      </dsp:nvSpPr>
      <dsp:spPr>
        <a:xfrm>
          <a:off x="0" y="797314"/>
          <a:ext cx="10114992" cy="1320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15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dirty="0"/>
            <a:t>La trabajadora deja de realizar guardias como medida de protección durante su embarazo (art.26 LPRL)</a:t>
          </a:r>
        </a:p>
        <a:p>
          <a:pPr marL="228600" lvl="1" indent="-228600" algn="l" defTabSz="889000" rtl="0">
            <a:lnSpc>
              <a:spcPct val="90000"/>
            </a:lnSpc>
            <a:spcBef>
              <a:spcPct val="0"/>
            </a:spcBef>
            <a:spcAft>
              <a:spcPct val="20000"/>
            </a:spcAft>
            <a:buChar char="•"/>
          </a:pPr>
          <a:r>
            <a:rPr lang="es-ES" sz="2000" kern="1200" dirty="0"/>
            <a:t>Deja de percibir el complemento por “atención continuada” = 1.339,03 € al mes</a:t>
          </a:r>
        </a:p>
        <a:p>
          <a:pPr marL="228600" lvl="1" indent="-228600" algn="l" defTabSz="889000" rtl="0">
            <a:lnSpc>
              <a:spcPct val="90000"/>
            </a:lnSpc>
            <a:spcBef>
              <a:spcPct val="0"/>
            </a:spcBef>
            <a:spcAft>
              <a:spcPct val="20000"/>
            </a:spcAft>
            <a:buChar char="•"/>
          </a:pPr>
          <a:r>
            <a:rPr lang="es-ES" sz="2000" kern="1200" dirty="0"/>
            <a:t>La entidad prorroga su contrato para que pueda “recuperar” esas guardias</a:t>
          </a:r>
        </a:p>
      </dsp:txBody>
      <dsp:txXfrm>
        <a:off x="0" y="797314"/>
        <a:ext cx="10114992" cy="1320141"/>
      </dsp:txXfrm>
    </dsp:sp>
    <dsp:sp modelId="{C9DB95FA-0847-46FF-BAE8-1944249E17D1}">
      <dsp:nvSpPr>
        <dsp:cNvPr id="0" name=""/>
        <dsp:cNvSpPr/>
      </dsp:nvSpPr>
      <dsp:spPr>
        <a:xfrm>
          <a:off x="0" y="2117455"/>
          <a:ext cx="10114992" cy="81825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STJUE de 1 julio 2010, </a:t>
          </a:r>
          <a:r>
            <a:rPr lang="es-ES" sz="2000" i="1" kern="1200" dirty="0"/>
            <a:t>asunto </a:t>
          </a:r>
          <a:r>
            <a:rPr lang="es-ES" sz="2000" i="1" kern="1200" dirty="0" err="1"/>
            <a:t>Parviainen</a:t>
          </a:r>
          <a:r>
            <a:rPr lang="es-ES" sz="2000" i="1" kern="1200" dirty="0"/>
            <a:t> </a:t>
          </a:r>
          <a:r>
            <a:rPr lang="es-ES" sz="2000" kern="1200" dirty="0"/>
            <a:t>(C-471/08), azafata de vuelo = la Directiva sólo reconoce el derecho a percibir “una” remuneración, no la misma que si volara</a:t>
          </a:r>
        </a:p>
      </dsp:txBody>
      <dsp:txXfrm>
        <a:off x="39944" y="2157399"/>
        <a:ext cx="10035104" cy="738364"/>
      </dsp:txXfrm>
    </dsp:sp>
    <dsp:sp modelId="{B9AFEE52-4787-4A4F-90B5-C27A16FE9584}">
      <dsp:nvSpPr>
        <dsp:cNvPr id="0" name=""/>
        <dsp:cNvSpPr/>
      </dsp:nvSpPr>
      <dsp:spPr>
        <a:xfrm>
          <a:off x="0" y="3023773"/>
          <a:ext cx="10114992" cy="42071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kern="1200" dirty="0"/>
            <a:t>LA SOLUCIÓN DE LA SALA</a:t>
          </a:r>
        </a:p>
      </dsp:txBody>
      <dsp:txXfrm>
        <a:off x="20538" y="3044311"/>
        <a:ext cx="10073916" cy="379641"/>
      </dsp:txXfrm>
    </dsp:sp>
    <dsp:sp modelId="{8D2AE2A5-DA89-40E9-93DD-116CDA2ADB88}">
      <dsp:nvSpPr>
        <dsp:cNvPr id="0" name=""/>
        <dsp:cNvSpPr/>
      </dsp:nvSpPr>
      <dsp:spPr>
        <a:xfrm>
          <a:off x="0" y="3540746"/>
          <a:ext cx="10114992"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15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dirty="0"/>
            <a:t>Si se hubiera suspendido el contrato hubiera percibido más (100% B.R.)</a:t>
          </a:r>
        </a:p>
        <a:p>
          <a:pPr marL="228600" lvl="1" indent="-228600" algn="l" defTabSz="889000" rtl="0">
            <a:lnSpc>
              <a:spcPct val="90000"/>
            </a:lnSpc>
            <a:spcBef>
              <a:spcPct val="0"/>
            </a:spcBef>
            <a:spcAft>
              <a:spcPct val="20000"/>
            </a:spcAft>
            <a:buChar char="•"/>
          </a:pPr>
          <a:r>
            <a:rPr lang="es-ES" sz="2000" kern="1200" dirty="0"/>
            <a:t>Considera no aplicable la </a:t>
          </a:r>
          <a:r>
            <a:rPr lang="es-ES" sz="2000" i="1" kern="1200" dirty="0"/>
            <a:t>doctrina </a:t>
          </a:r>
          <a:r>
            <a:rPr lang="es-ES" sz="2000" i="1" kern="1200" dirty="0" err="1"/>
            <a:t>Parviainen</a:t>
          </a:r>
          <a:r>
            <a:rPr lang="es-ES" sz="2000" i="1" kern="1200" dirty="0"/>
            <a:t> (¿?)</a:t>
          </a:r>
          <a:endParaRPr lang="es-ES" sz="2000" kern="1200" dirty="0"/>
        </a:p>
        <a:p>
          <a:pPr marL="228600" lvl="1" indent="-228600" algn="l" defTabSz="889000" rtl="0">
            <a:lnSpc>
              <a:spcPct val="90000"/>
            </a:lnSpc>
            <a:spcBef>
              <a:spcPct val="0"/>
            </a:spcBef>
            <a:spcAft>
              <a:spcPct val="20000"/>
            </a:spcAft>
            <a:buChar char="•"/>
          </a:pPr>
          <a:r>
            <a:rPr lang="es-ES" sz="2000" kern="1200" dirty="0"/>
            <a:t>Hay discriminación directa por sexo =nulidad de la medida = abono de importe de guardias por el período que no las hizo + indemnización por daños (LISOS)</a:t>
          </a:r>
        </a:p>
      </dsp:txBody>
      <dsp:txXfrm>
        <a:off x="0" y="3540746"/>
        <a:ext cx="10114992" cy="1258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02540-498B-436B-A6F2-4C894AA3ADE3}">
      <dsp:nvSpPr>
        <dsp:cNvPr id="0" name=""/>
        <dsp:cNvSpPr/>
      </dsp:nvSpPr>
      <dsp:spPr>
        <a:xfrm>
          <a:off x="4739" y="0"/>
          <a:ext cx="5428638" cy="5269832"/>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ES" sz="2800" kern="1200" dirty="0"/>
            <a:t>Mujeres en sanidad, educación, textil, cuidados, comercio, hostelería, limpieza… </a:t>
          </a:r>
        </a:p>
      </dsp:txBody>
      <dsp:txXfrm>
        <a:off x="4739" y="2107932"/>
        <a:ext cx="5428638" cy="2107932"/>
      </dsp:txXfrm>
    </dsp:sp>
    <dsp:sp modelId="{64782E11-558B-47D2-AE8C-7D11C837FF10}">
      <dsp:nvSpPr>
        <dsp:cNvPr id="0" name=""/>
        <dsp:cNvSpPr/>
      </dsp:nvSpPr>
      <dsp:spPr>
        <a:xfrm>
          <a:off x="1639814" y="285041"/>
          <a:ext cx="2086293" cy="21058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0581678-2372-46AE-BB0A-7D434FFF379C}">
      <dsp:nvSpPr>
        <dsp:cNvPr id="0" name=""/>
        <dsp:cNvSpPr/>
      </dsp:nvSpPr>
      <dsp:spPr>
        <a:xfrm>
          <a:off x="5596237" y="0"/>
          <a:ext cx="5428638" cy="5269832"/>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ES" sz="2800" kern="1200" dirty="0"/>
            <a:t>Hombres en STEM</a:t>
          </a:r>
        </a:p>
      </dsp:txBody>
      <dsp:txXfrm>
        <a:off x="5596237" y="2107932"/>
        <a:ext cx="5428638" cy="2107932"/>
      </dsp:txXfrm>
    </dsp:sp>
    <dsp:sp modelId="{29A86159-E6B6-49F4-9BB1-6563E0697AE5}">
      <dsp:nvSpPr>
        <dsp:cNvPr id="0" name=""/>
        <dsp:cNvSpPr/>
      </dsp:nvSpPr>
      <dsp:spPr>
        <a:xfrm>
          <a:off x="7059678" y="411241"/>
          <a:ext cx="2573949" cy="227992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61ABE6D-15F2-4C90-A8D7-DBEA02FA712A}">
      <dsp:nvSpPr>
        <dsp:cNvPr id="0" name=""/>
        <dsp:cNvSpPr/>
      </dsp:nvSpPr>
      <dsp:spPr>
        <a:xfrm>
          <a:off x="441184" y="4215865"/>
          <a:ext cx="10147245" cy="790474"/>
        </a:xfrm>
        <a:prstGeom prst="leftRightArrow">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82716-C61D-4EB4-B079-65524CA7622A}">
      <dsp:nvSpPr>
        <dsp:cNvPr id="0" name=""/>
        <dsp:cNvSpPr/>
      </dsp:nvSpPr>
      <dsp:spPr>
        <a:xfrm>
          <a:off x="0" y="183043"/>
          <a:ext cx="8229600" cy="12355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b="1" i="0" kern="1200"/>
            <a:t>Artículo 20. Prima general por objetivos y permanencia</a:t>
          </a:r>
          <a:endParaRPr lang="es-ES" sz="3200" kern="1200"/>
        </a:p>
      </dsp:txBody>
      <dsp:txXfrm>
        <a:off x="60313" y="243356"/>
        <a:ext cx="8108974" cy="1114894"/>
      </dsp:txXfrm>
    </dsp:sp>
    <dsp:sp modelId="{33A386B8-CF4D-4E2E-B586-560696BF9A51}">
      <dsp:nvSpPr>
        <dsp:cNvPr id="0" name=""/>
        <dsp:cNvSpPr/>
      </dsp:nvSpPr>
      <dsp:spPr>
        <a:xfrm>
          <a:off x="0" y="1418564"/>
          <a:ext cx="8229600" cy="3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b="1" kern="1200" dirty="0"/>
            <a:t>Requisitos:</a:t>
          </a:r>
          <a:endParaRPr lang="es-ES" sz="2500" kern="1200" dirty="0"/>
        </a:p>
        <a:p>
          <a:pPr marL="228600" lvl="1" indent="-228600" algn="l" defTabSz="1111250">
            <a:lnSpc>
              <a:spcPct val="90000"/>
            </a:lnSpc>
            <a:spcBef>
              <a:spcPct val="0"/>
            </a:spcBef>
            <a:spcAft>
              <a:spcPct val="20000"/>
            </a:spcAft>
            <a:buChar char="•"/>
          </a:pPr>
          <a:r>
            <a:rPr lang="es-ES" sz="2500" b="1" i="0" kern="1200"/>
            <a:t>… </a:t>
          </a:r>
          <a:r>
            <a:rPr lang="es-ES" sz="2500" kern="1200"/>
            <a:t>c) Haber trabajado en la empresa durante el año a valorar entre 3 meses y 9 meses, en cuyo caso cobrará la parte proporcional correspondiente a la prima. </a:t>
          </a:r>
          <a:r>
            <a:rPr lang="es-ES" sz="2500" kern="1200" dirty="0"/>
            <a:t>Si ha trabajado más de 9 meses la percibirá entera. </a:t>
          </a:r>
          <a:r>
            <a:rPr lang="es-ES" sz="2500" b="1" u="sng" kern="1200" dirty="0"/>
            <a:t>Se consideran tiempo de trabajo las bajas por maternidad y/o paternidad, riesgos por embarazo y lactancia</a:t>
          </a:r>
          <a:r>
            <a:rPr lang="es-ES" sz="2500" kern="1200" dirty="0"/>
            <a:t>. …será necesario estar de alta en el período de valoración.</a:t>
          </a:r>
        </a:p>
      </dsp:txBody>
      <dsp:txXfrm>
        <a:off x="0" y="1418564"/>
        <a:ext cx="8229600" cy="317952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741FC-DC22-4E1B-AB7F-F47B742E332E}">
      <dsp:nvSpPr>
        <dsp:cNvPr id="0" name=""/>
        <dsp:cNvSpPr/>
      </dsp:nvSpPr>
      <dsp:spPr>
        <a:xfrm>
          <a:off x="0" y="1364834"/>
          <a:ext cx="10343592" cy="1819778"/>
        </a:xfrm>
        <a:prstGeom prst="notchedRightArrow">
          <a:avLst/>
        </a:prstGeom>
        <a:solidFill>
          <a:schemeClr val="accent1">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E320E8-59CD-46A1-9C37-A77C32908ABB}">
      <dsp:nvSpPr>
        <dsp:cNvPr id="0" name=""/>
        <dsp:cNvSpPr/>
      </dsp:nvSpPr>
      <dsp:spPr>
        <a:xfrm>
          <a:off x="4545" y="0"/>
          <a:ext cx="3000045" cy="181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s-ES" sz="1700" kern="1200"/>
            <a:t>Es discriminatorio por razón de sexo privar de un </a:t>
          </a:r>
          <a:r>
            <a:rPr lang="es-ES" sz="1700" i="1" kern="1200"/>
            <a:t>bonus</a:t>
          </a:r>
          <a:r>
            <a:rPr lang="es-ES" sz="1700" kern="1200"/>
            <a:t> a la trabajadora demandante que se ausentó como consecuencia de una baja por maternidad</a:t>
          </a:r>
        </a:p>
      </dsp:txBody>
      <dsp:txXfrm>
        <a:off x="4545" y="0"/>
        <a:ext cx="3000045" cy="1819778"/>
      </dsp:txXfrm>
    </dsp:sp>
    <dsp:sp modelId="{4CED7432-BA56-4D8A-BA0D-E5F3DB95EE47}">
      <dsp:nvSpPr>
        <dsp:cNvPr id="0" name=""/>
        <dsp:cNvSpPr/>
      </dsp:nvSpPr>
      <dsp:spPr>
        <a:xfrm>
          <a:off x="1277096" y="2047251"/>
          <a:ext cx="454944" cy="45494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409B2F-7B0B-4F5F-8B34-E092ACE62454}">
      <dsp:nvSpPr>
        <dsp:cNvPr id="0" name=""/>
        <dsp:cNvSpPr/>
      </dsp:nvSpPr>
      <dsp:spPr>
        <a:xfrm>
          <a:off x="3154593" y="2729668"/>
          <a:ext cx="3000045" cy="181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es-ES" sz="1700" kern="1200"/>
            <a:t>Condena a la empresa al abono de las diferencias salariales</a:t>
          </a:r>
        </a:p>
      </dsp:txBody>
      <dsp:txXfrm>
        <a:off x="3154593" y="2729668"/>
        <a:ext cx="3000045" cy="1819778"/>
      </dsp:txXfrm>
    </dsp:sp>
    <dsp:sp modelId="{026A1A0A-E41A-41E5-B778-F726C49A1021}">
      <dsp:nvSpPr>
        <dsp:cNvPr id="0" name=""/>
        <dsp:cNvSpPr/>
      </dsp:nvSpPr>
      <dsp:spPr>
        <a:xfrm>
          <a:off x="4427144" y="2047251"/>
          <a:ext cx="454944" cy="45494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311FC5-566E-4B86-9C94-E0647C84DC31}">
      <dsp:nvSpPr>
        <dsp:cNvPr id="0" name=""/>
        <dsp:cNvSpPr/>
      </dsp:nvSpPr>
      <dsp:spPr>
        <a:xfrm>
          <a:off x="6304641" y="0"/>
          <a:ext cx="3000045" cy="181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es-ES" sz="1700" kern="1200"/>
            <a:t>Y al pago de una indemnización de 25.000 euros por la lesión del derecho fundamental a la no discriminación</a:t>
          </a:r>
        </a:p>
      </dsp:txBody>
      <dsp:txXfrm>
        <a:off x="6304641" y="0"/>
        <a:ext cx="3000045" cy="1819778"/>
      </dsp:txXfrm>
    </dsp:sp>
    <dsp:sp modelId="{BE3A311C-2280-4776-913F-C685E3F3F468}">
      <dsp:nvSpPr>
        <dsp:cNvPr id="0" name=""/>
        <dsp:cNvSpPr/>
      </dsp:nvSpPr>
      <dsp:spPr>
        <a:xfrm>
          <a:off x="7577192" y="2047251"/>
          <a:ext cx="454944" cy="454944"/>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0189C-E18C-4F99-808B-060302D90106}">
      <dsp:nvSpPr>
        <dsp:cNvPr id="0" name=""/>
        <dsp:cNvSpPr/>
      </dsp:nvSpPr>
      <dsp:spPr>
        <a:xfrm>
          <a:off x="0" y="2592127"/>
          <a:ext cx="10764698" cy="1743792"/>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ES" sz="2000" kern="1200" dirty="0">
              <a:hlinkClick xmlns:r="http://schemas.openxmlformats.org/officeDocument/2006/relationships" r:id="rId1"/>
            </a:rPr>
            <a:t>https://cincodias.elpais.com/cincodias/2020/02/20/legal/1582231935_671828.html?id_externo_rsoc=FB_CC</a:t>
          </a:r>
          <a:endParaRPr lang="es-ES" sz="2000" kern="1200" dirty="0"/>
        </a:p>
        <a:p>
          <a:pPr marL="0" lvl="0" indent="0" algn="ctr" defTabSz="889000">
            <a:lnSpc>
              <a:spcPct val="90000"/>
            </a:lnSpc>
            <a:spcBef>
              <a:spcPct val="0"/>
            </a:spcBef>
            <a:spcAft>
              <a:spcPct val="35000"/>
            </a:spcAft>
            <a:buNone/>
          </a:pPr>
          <a:r>
            <a:rPr lang="es-ES" sz="2000" kern="1200" dirty="0">
              <a:hlinkClick xmlns:r="http://schemas.openxmlformats.org/officeDocument/2006/relationships" r:id="rId2"/>
            </a:rPr>
            <a:t>http://www.eduardorojotorrecilla.es/2020/02/empleo-publico-baremo-de-meritos-la.html?m=1</a:t>
          </a:r>
          <a:endParaRPr lang="es-ES" sz="2000" kern="1200" dirty="0"/>
        </a:p>
        <a:p>
          <a:pPr marL="0" lvl="0" indent="0" algn="ctr" defTabSz="889000" rtl="0">
            <a:lnSpc>
              <a:spcPct val="90000"/>
            </a:lnSpc>
            <a:spcBef>
              <a:spcPct val="0"/>
            </a:spcBef>
            <a:spcAft>
              <a:spcPct val="35000"/>
            </a:spcAft>
            <a:buNone/>
          </a:pPr>
          <a:endParaRPr lang="es-ES" sz="2000" kern="1200" dirty="0"/>
        </a:p>
      </dsp:txBody>
      <dsp:txXfrm>
        <a:off x="0" y="2592127"/>
        <a:ext cx="10764698" cy="1743792"/>
      </dsp:txXfrm>
    </dsp:sp>
    <dsp:sp modelId="{8C94E6F6-4D69-4A90-AEE7-0E1A9008168A}">
      <dsp:nvSpPr>
        <dsp:cNvPr id="0" name=""/>
        <dsp:cNvSpPr/>
      </dsp:nvSpPr>
      <dsp:spPr>
        <a:xfrm rot="10800000">
          <a:off x="0" y="1985"/>
          <a:ext cx="10764698" cy="2681952"/>
        </a:xfrm>
        <a:prstGeom prst="upArrowCallou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ES" sz="2000" kern="1200" dirty="0"/>
            <a:t>Plaza de facultativo especialista de farmacia hospitalaria en el </a:t>
          </a:r>
          <a:r>
            <a:rPr lang="es-ES" sz="2000" kern="1200" dirty="0" err="1"/>
            <a:t>Servizo</a:t>
          </a:r>
          <a:r>
            <a:rPr lang="es-ES" sz="2000" kern="1200" dirty="0"/>
            <a:t> </a:t>
          </a:r>
          <a:r>
            <a:rPr lang="es-ES" sz="2000" kern="1200" dirty="0" err="1"/>
            <a:t>Galego</a:t>
          </a:r>
          <a:r>
            <a:rPr lang="es-ES" sz="2000" kern="1200" dirty="0"/>
            <a:t> de </a:t>
          </a:r>
          <a:r>
            <a:rPr lang="es-ES" sz="2000" kern="1200" dirty="0" err="1"/>
            <a:t>Saúde</a:t>
          </a:r>
          <a:endParaRPr lang="es-ES" sz="2000" kern="1200" dirty="0"/>
        </a:p>
      </dsp:txBody>
      <dsp:txXfrm rot="10800000">
        <a:off x="0" y="1985"/>
        <a:ext cx="10764698" cy="174265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7D56D-64C5-43B5-9403-B7397EF13391}">
      <dsp:nvSpPr>
        <dsp:cNvPr id="0" name=""/>
        <dsp:cNvSpPr/>
      </dsp:nvSpPr>
      <dsp:spPr>
        <a:xfrm>
          <a:off x="0" y="220486"/>
          <a:ext cx="8596668" cy="343979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kern="1200" dirty="0"/>
            <a:t>Es discriminatorio por razón de sexo el sistema de retribución variable que excluye al colectivo de trabajadores que disfruten del permiso de paternidad, al desincentivar el reparto equilibrado de cargas familiares</a:t>
          </a:r>
        </a:p>
      </dsp:txBody>
      <dsp:txXfrm>
        <a:off x="167917" y="388403"/>
        <a:ext cx="8260834" cy="3103965"/>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A29FA-0F62-402E-B552-F1E0805466ED}">
      <dsp:nvSpPr>
        <dsp:cNvPr id="0" name=""/>
        <dsp:cNvSpPr/>
      </dsp:nvSpPr>
      <dsp:spPr>
        <a:xfrm>
          <a:off x="0" y="0"/>
          <a:ext cx="7592220"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342E34F-35E7-495B-877F-6ECE92AAE80D}">
      <dsp:nvSpPr>
        <dsp:cNvPr id="0" name=""/>
        <dsp:cNvSpPr/>
      </dsp:nvSpPr>
      <dsp:spPr>
        <a:xfrm>
          <a:off x="0" y="0"/>
          <a:ext cx="7592220" cy="100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t>Discriminación indirecta asociada al sexo, por dificultad el ejercicio de derechos de conciliación</a:t>
          </a:r>
        </a:p>
      </dsp:txBody>
      <dsp:txXfrm>
        <a:off x="0" y="0"/>
        <a:ext cx="7592220" cy="1007865"/>
      </dsp:txXfrm>
    </dsp:sp>
    <dsp:sp modelId="{BBEA99C5-A9B8-4355-A551-B8B9388B526F}">
      <dsp:nvSpPr>
        <dsp:cNvPr id="0" name=""/>
        <dsp:cNvSpPr/>
      </dsp:nvSpPr>
      <dsp:spPr>
        <a:xfrm>
          <a:off x="0" y="1008481"/>
          <a:ext cx="7592220"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93516CB-8122-42EC-858F-AB4C7C26AE5B}">
      <dsp:nvSpPr>
        <dsp:cNvPr id="0" name=""/>
        <dsp:cNvSpPr/>
      </dsp:nvSpPr>
      <dsp:spPr>
        <a:xfrm>
          <a:off x="0" y="967219"/>
          <a:ext cx="7592220" cy="100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u="sng" kern="1200" dirty="0"/>
            <a:t>Trabajadora con reducción de jornada y horario que excluye trabajar fines de semana</a:t>
          </a:r>
        </a:p>
      </dsp:txBody>
      <dsp:txXfrm>
        <a:off x="0" y="967219"/>
        <a:ext cx="7592220" cy="1007865"/>
      </dsp:txXfrm>
    </dsp:sp>
    <dsp:sp modelId="{76F81CE5-0D5B-4658-8071-B39656AD7ED6}">
      <dsp:nvSpPr>
        <dsp:cNvPr id="0" name=""/>
        <dsp:cNvSpPr/>
      </dsp:nvSpPr>
      <dsp:spPr>
        <a:xfrm>
          <a:off x="0" y="2016347"/>
          <a:ext cx="7592220"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3C0A5E3-2B4D-4A68-9C95-17225196865A}">
      <dsp:nvSpPr>
        <dsp:cNvPr id="0" name=""/>
        <dsp:cNvSpPr/>
      </dsp:nvSpPr>
      <dsp:spPr>
        <a:xfrm>
          <a:off x="0" y="1975085"/>
          <a:ext cx="7592220" cy="100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t>Que sufre una modificación decidida por la empresa que </a:t>
          </a:r>
          <a:r>
            <a:rPr lang="es-ES" sz="2000" b="1" u="sng" kern="1200" dirty="0"/>
            <a:t>le obliga a trabajar en sábado</a:t>
          </a:r>
        </a:p>
      </dsp:txBody>
      <dsp:txXfrm>
        <a:off x="0" y="1975085"/>
        <a:ext cx="7592220" cy="1007865"/>
      </dsp:txXfrm>
    </dsp:sp>
    <dsp:sp modelId="{C619D4EE-00E2-47B5-A494-E4553241F7DD}">
      <dsp:nvSpPr>
        <dsp:cNvPr id="0" name=""/>
        <dsp:cNvSpPr/>
      </dsp:nvSpPr>
      <dsp:spPr>
        <a:xfrm>
          <a:off x="0" y="3024212"/>
          <a:ext cx="7592220"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E31A87B-3A4D-406C-A74A-F17484D9C71C}">
      <dsp:nvSpPr>
        <dsp:cNvPr id="0" name=""/>
        <dsp:cNvSpPr/>
      </dsp:nvSpPr>
      <dsp:spPr>
        <a:xfrm>
          <a:off x="0" y="2982950"/>
          <a:ext cx="7592220" cy="100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t>El </a:t>
          </a:r>
          <a:r>
            <a:rPr lang="es-ES" sz="2000" b="1" u="sng" kern="1200" dirty="0"/>
            <a:t>juzgado de lo social </a:t>
          </a:r>
          <a:r>
            <a:rPr lang="es-ES" sz="2000" kern="1200" dirty="0"/>
            <a:t>desestima la pretensión, al apreciar la concurrencia de </a:t>
          </a:r>
          <a:r>
            <a:rPr lang="es-ES" sz="2000" b="1" u="sng" kern="1200" dirty="0"/>
            <a:t>razones organizativas </a:t>
          </a:r>
          <a:r>
            <a:rPr lang="es-ES" sz="2000" kern="1200" dirty="0"/>
            <a:t>opuestas por la empresa</a:t>
          </a:r>
        </a:p>
      </dsp:txBody>
      <dsp:txXfrm>
        <a:off x="0" y="2982950"/>
        <a:ext cx="7592220" cy="1007865"/>
      </dsp:txXfrm>
    </dsp:sp>
    <dsp:sp modelId="{D66EBB3B-07DB-4178-85C5-B4779E09BF33}">
      <dsp:nvSpPr>
        <dsp:cNvPr id="0" name=""/>
        <dsp:cNvSpPr/>
      </dsp:nvSpPr>
      <dsp:spPr>
        <a:xfrm>
          <a:off x="0" y="4032078"/>
          <a:ext cx="7592220"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456A403-621A-4F6F-A457-63CD88158EDB}">
      <dsp:nvSpPr>
        <dsp:cNvPr id="0" name=""/>
        <dsp:cNvSpPr/>
      </dsp:nvSpPr>
      <dsp:spPr>
        <a:xfrm>
          <a:off x="0" y="3990816"/>
          <a:ext cx="7592220" cy="100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t>TC, en línea con la </a:t>
          </a:r>
          <a:r>
            <a:rPr lang="es-ES" sz="2000" b="1" u="sng" kern="1200" dirty="0"/>
            <a:t>STC 3/2007</a:t>
          </a:r>
          <a:r>
            <a:rPr lang="es-ES" sz="2000" kern="1200" dirty="0"/>
            <a:t>, considera que no se ha valorado adecuadamente la dimensión constitucional del asunto y </a:t>
          </a:r>
          <a:r>
            <a:rPr lang="es-ES" sz="2000" b="1" u="sng" kern="1200" dirty="0"/>
            <a:t>estima el amparo</a:t>
          </a:r>
        </a:p>
      </dsp:txBody>
      <dsp:txXfrm>
        <a:off x="0" y="3990816"/>
        <a:ext cx="7592220" cy="1007865"/>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8C029-7734-42B8-8E6F-DEFAD2A6A7B9}">
      <dsp:nvSpPr>
        <dsp:cNvPr id="0" name=""/>
        <dsp:cNvSpPr/>
      </dsp:nvSpPr>
      <dsp:spPr>
        <a:xfrm>
          <a:off x="0" y="609"/>
          <a:ext cx="112013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3CD5A-0D09-4F2F-A6DE-17F9EAE0BAC6}">
      <dsp:nvSpPr>
        <dsp:cNvPr id="0" name=""/>
        <dsp:cNvSpPr/>
      </dsp:nvSpPr>
      <dsp:spPr>
        <a:xfrm>
          <a:off x="0" y="609"/>
          <a:ext cx="11201399" cy="998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s-ES" sz="2900" kern="1200" dirty="0"/>
            <a:t>INE segundo trimestre 2019: </a:t>
          </a:r>
          <a:r>
            <a:rPr lang="es-ES" sz="2900" b="1" u="sng" kern="1200" dirty="0"/>
            <a:t>casi 3 millones de personas=74% mujeres</a:t>
          </a:r>
        </a:p>
      </dsp:txBody>
      <dsp:txXfrm>
        <a:off x="0" y="609"/>
        <a:ext cx="11201399" cy="998377"/>
      </dsp:txXfrm>
    </dsp:sp>
    <dsp:sp modelId="{F759AD03-B094-427E-A0FC-09D789C5DC9C}">
      <dsp:nvSpPr>
        <dsp:cNvPr id="0" name=""/>
        <dsp:cNvSpPr/>
      </dsp:nvSpPr>
      <dsp:spPr>
        <a:xfrm>
          <a:off x="0" y="998986"/>
          <a:ext cx="112013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9043A-6235-4FB6-BEC7-1A5AF371ACD4}">
      <dsp:nvSpPr>
        <dsp:cNvPr id="0" name=""/>
        <dsp:cNvSpPr/>
      </dsp:nvSpPr>
      <dsp:spPr>
        <a:xfrm>
          <a:off x="0" y="998986"/>
          <a:ext cx="11201399" cy="998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s-ES" sz="2900" b="1" u="sng" kern="1200" dirty="0"/>
            <a:t>Involuntariedad</a:t>
          </a:r>
          <a:r>
            <a:rPr lang="es-ES" sz="2900" kern="1200" dirty="0"/>
            <a:t> = no encuentran otra forma de empleo = 71% mujeres</a:t>
          </a:r>
        </a:p>
      </dsp:txBody>
      <dsp:txXfrm>
        <a:off x="0" y="998986"/>
        <a:ext cx="11201399" cy="998377"/>
      </dsp:txXfrm>
    </dsp:sp>
    <dsp:sp modelId="{863D218F-98BC-4356-8869-3D9AD854EB17}">
      <dsp:nvSpPr>
        <dsp:cNvPr id="0" name=""/>
        <dsp:cNvSpPr/>
      </dsp:nvSpPr>
      <dsp:spPr>
        <a:xfrm>
          <a:off x="0" y="1997363"/>
          <a:ext cx="112013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7129E-7C68-4644-9175-5BC41B1FDE28}">
      <dsp:nvSpPr>
        <dsp:cNvPr id="0" name=""/>
        <dsp:cNvSpPr/>
      </dsp:nvSpPr>
      <dsp:spPr>
        <a:xfrm>
          <a:off x="0" y="1997363"/>
          <a:ext cx="11201399" cy="998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s-ES" sz="2900" b="1" u="sng" kern="1200" dirty="0"/>
            <a:t>Cuidado </a:t>
          </a:r>
          <a:r>
            <a:rPr lang="es-ES" sz="2900" kern="1200" dirty="0"/>
            <a:t>de niños, enfermos o discapacitados = 94,9% mujeres</a:t>
          </a:r>
        </a:p>
      </dsp:txBody>
      <dsp:txXfrm>
        <a:off x="0" y="1997363"/>
        <a:ext cx="11201399" cy="998377"/>
      </dsp:txXfrm>
    </dsp:sp>
    <dsp:sp modelId="{EF7283B9-242D-46C6-874B-8AFF4B340376}">
      <dsp:nvSpPr>
        <dsp:cNvPr id="0" name=""/>
        <dsp:cNvSpPr/>
      </dsp:nvSpPr>
      <dsp:spPr>
        <a:xfrm>
          <a:off x="0" y="2995741"/>
          <a:ext cx="112013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F7D73-6D6A-4203-A561-81B436E1B29D}">
      <dsp:nvSpPr>
        <dsp:cNvPr id="0" name=""/>
        <dsp:cNvSpPr/>
      </dsp:nvSpPr>
      <dsp:spPr>
        <a:xfrm>
          <a:off x="0" y="2995741"/>
          <a:ext cx="11201399" cy="998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s-ES" sz="2900" b="1" u="sng" kern="1200" dirty="0"/>
            <a:t>Otras obligaciones familiares y personales </a:t>
          </a:r>
          <a:r>
            <a:rPr lang="es-ES" sz="2900" kern="1200" dirty="0"/>
            <a:t>= 92,5 % mujeres</a:t>
          </a:r>
        </a:p>
      </dsp:txBody>
      <dsp:txXfrm>
        <a:off x="0" y="2995741"/>
        <a:ext cx="11201399" cy="998377"/>
      </dsp:txXfrm>
    </dsp:sp>
    <dsp:sp modelId="{61BE5B6A-97B6-41E3-8790-76ACCEF52334}">
      <dsp:nvSpPr>
        <dsp:cNvPr id="0" name=""/>
        <dsp:cNvSpPr/>
      </dsp:nvSpPr>
      <dsp:spPr>
        <a:xfrm>
          <a:off x="0" y="3994118"/>
          <a:ext cx="112013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25100-EAFB-4EDF-96C8-4457FA9CFC60}">
      <dsp:nvSpPr>
        <dsp:cNvPr id="0" name=""/>
        <dsp:cNvSpPr/>
      </dsp:nvSpPr>
      <dsp:spPr>
        <a:xfrm>
          <a:off x="0" y="3994118"/>
          <a:ext cx="11201399" cy="998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s-ES" sz="2900" b="1" u="sng" kern="1200" dirty="0"/>
            <a:t>Fraude en las horas </a:t>
          </a:r>
          <a:r>
            <a:rPr lang="es-ES" sz="2900" kern="1200" dirty="0"/>
            <a:t>(Instrucción 2015 y </a:t>
          </a:r>
          <a:r>
            <a:rPr lang="es-ES" sz="2900" i="1" kern="1200" dirty="0"/>
            <a:t>Plan Director para un Trabajo Digno </a:t>
          </a:r>
          <a:r>
            <a:rPr lang="es-ES" sz="2900" kern="1200" dirty="0"/>
            <a:t>ITSS)</a:t>
          </a:r>
        </a:p>
      </dsp:txBody>
      <dsp:txXfrm>
        <a:off x="0" y="3994118"/>
        <a:ext cx="11201399" cy="998377"/>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7ED99-863F-4187-B5BA-2ACFD2951556}">
      <dsp:nvSpPr>
        <dsp:cNvPr id="0" name=""/>
        <dsp:cNvSpPr/>
      </dsp:nvSpPr>
      <dsp:spPr>
        <a:xfrm>
          <a:off x="654353" y="53895"/>
          <a:ext cx="3227907" cy="494627"/>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kern="1200" dirty="0"/>
            <a:t>LOS HECHOS</a:t>
          </a:r>
        </a:p>
      </dsp:txBody>
      <dsp:txXfrm>
        <a:off x="654353" y="53895"/>
        <a:ext cx="3227907" cy="494627"/>
      </dsp:txXfrm>
    </dsp:sp>
    <dsp:sp modelId="{E6E012C5-1487-4C1B-A39C-FAF23A015475}">
      <dsp:nvSpPr>
        <dsp:cNvPr id="0" name=""/>
        <dsp:cNvSpPr/>
      </dsp:nvSpPr>
      <dsp:spPr>
        <a:xfrm>
          <a:off x="4898" y="643676"/>
          <a:ext cx="4510161" cy="4176485"/>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Médica de urgencias</a:t>
          </a:r>
        </a:p>
        <a:p>
          <a:pPr marL="171450" lvl="1" indent="-171450" algn="l" defTabSz="800100">
            <a:lnSpc>
              <a:spcPct val="90000"/>
            </a:lnSpc>
            <a:spcBef>
              <a:spcPct val="0"/>
            </a:spcBef>
            <a:spcAft>
              <a:spcPct val="15000"/>
            </a:spcAft>
            <a:buChar char="•"/>
          </a:pPr>
          <a:r>
            <a:rPr lang="es-ES" sz="1800" kern="1200" dirty="0"/>
            <a:t>Con reducción de jornada por cuidado de hijos</a:t>
          </a:r>
        </a:p>
        <a:p>
          <a:pPr marL="171450" lvl="1" indent="-171450" algn="l" defTabSz="800100">
            <a:lnSpc>
              <a:spcPct val="90000"/>
            </a:lnSpc>
            <a:spcBef>
              <a:spcPct val="0"/>
            </a:spcBef>
            <a:spcAft>
              <a:spcPct val="15000"/>
            </a:spcAft>
            <a:buChar char="•"/>
          </a:pPr>
          <a:r>
            <a:rPr lang="es-ES" sz="1800" kern="1200" dirty="0"/>
            <a:t>Realiza menos jornadas “ordinarias” de trabajo (1020,41 horas anuales en lugar de 1523, en jornadas diarias de 7 horas), y menos jornadas “complementarias” (30 guardias obligatorias en lugar de las 45 previstas, en jornadas de 10 horas)</a:t>
          </a:r>
        </a:p>
        <a:p>
          <a:pPr marL="171450" lvl="1" indent="-171450" algn="l" defTabSz="800100">
            <a:lnSpc>
              <a:spcPct val="90000"/>
            </a:lnSpc>
            <a:spcBef>
              <a:spcPct val="0"/>
            </a:spcBef>
            <a:spcAft>
              <a:spcPct val="15000"/>
            </a:spcAft>
            <a:buChar char="•"/>
          </a:pPr>
          <a:r>
            <a:rPr lang="es-ES" sz="1800" kern="1200" dirty="0"/>
            <a:t>Hace sus guardias en jornadas completas de 10 horas = resto </a:t>
          </a:r>
        </a:p>
        <a:p>
          <a:pPr marL="171450" lvl="1" indent="-171450" algn="l" defTabSz="800100">
            <a:lnSpc>
              <a:spcPct val="90000"/>
            </a:lnSpc>
            <a:spcBef>
              <a:spcPct val="0"/>
            </a:spcBef>
            <a:spcAft>
              <a:spcPct val="15000"/>
            </a:spcAft>
            <a:buChar char="•"/>
          </a:pPr>
          <a:r>
            <a:rPr lang="es-ES" sz="1800" kern="1200" dirty="0"/>
            <a:t>La empresa le asigna en el “saliente de guardia” un descanso retribuido de 4,69 horas en lugar de 7 </a:t>
          </a:r>
        </a:p>
      </dsp:txBody>
      <dsp:txXfrm>
        <a:off x="4898" y="643676"/>
        <a:ext cx="4510161" cy="4176485"/>
      </dsp:txXfrm>
    </dsp:sp>
    <dsp:sp modelId="{4CD1C802-DE99-465D-AB32-09948426182F}">
      <dsp:nvSpPr>
        <dsp:cNvPr id="0" name=""/>
        <dsp:cNvSpPr/>
      </dsp:nvSpPr>
      <dsp:spPr>
        <a:xfrm>
          <a:off x="4971864" y="53896"/>
          <a:ext cx="3227907" cy="397737"/>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kern="1200" dirty="0"/>
            <a:t>LA SOLUCIÓN DEL TC</a:t>
          </a:r>
        </a:p>
      </dsp:txBody>
      <dsp:txXfrm>
        <a:off x="4971864" y="53896"/>
        <a:ext cx="3227907" cy="397737"/>
      </dsp:txXfrm>
    </dsp:sp>
    <dsp:sp modelId="{006AC5F2-17D8-45C2-9D31-458CFADCC38B}">
      <dsp:nvSpPr>
        <dsp:cNvPr id="0" name=""/>
        <dsp:cNvSpPr/>
      </dsp:nvSpPr>
      <dsp:spPr>
        <a:xfrm>
          <a:off x="5309867" y="630905"/>
          <a:ext cx="2542106" cy="4176485"/>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El TC considera que NO EXISTE UNA JUSTIFICACIÓN RAZONABLE QUE LEGITIME EL DIFERENTE TRATO</a:t>
          </a:r>
        </a:p>
        <a:p>
          <a:pPr marL="171450" lvl="1" indent="-171450" algn="l" defTabSz="800100">
            <a:lnSpc>
              <a:spcPct val="90000"/>
            </a:lnSpc>
            <a:spcBef>
              <a:spcPct val="0"/>
            </a:spcBef>
            <a:spcAft>
              <a:spcPct val="15000"/>
            </a:spcAft>
            <a:buChar char="•"/>
          </a:pPr>
          <a:r>
            <a:rPr lang="es-ES" sz="1800" kern="1200" dirty="0"/>
            <a:t>OTORGA EL AMPARO </a:t>
          </a:r>
        </a:p>
      </dsp:txBody>
      <dsp:txXfrm>
        <a:off x="5309867" y="630905"/>
        <a:ext cx="2542106" cy="4176485"/>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ADFA6-1218-4018-B2C3-990288EC38F1}">
      <dsp:nvSpPr>
        <dsp:cNvPr id="0" name=""/>
        <dsp:cNvSpPr/>
      </dsp:nvSpPr>
      <dsp:spPr>
        <a:xfrm>
          <a:off x="0" y="306330"/>
          <a:ext cx="8272515" cy="7956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b="0" i="0" kern="1200" dirty="0"/>
            <a:t>Reitera el principio de igualdad de trato</a:t>
          </a:r>
          <a:endParaRPr lang="es-ES" sz="3400" kern="1200" dirty="0"/>
        </a:p>
      </dsp:txBody>
      <dsp:txXfrm>
        <a:off x="38838" y="345168"/>
        <a:ext cx="8194839" cy="717924"/>
      </dsp:txXfrm>
    </dsp:sp>
    <dsp:sp modelId="{D582D70D-7B4E-40B9-A3E3-CC7F1F18F5C0}">
      <dsp:nvSpPr>
        <dsp:cNvPr id="0" name=""/>
        <dsp:cNvSpPr/>
      </dsp:nvSpPr>
      <dsp:spPr>
        <a:xfrm>
          <a:off x="0" y="1199850"/>
          <a:ext cx="8272515" cy="7956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b="0" i="0" kern="1200" dirty="0"/>
            <a:t>Principio de proporcionalidad:</a:t>
          </a:r>
          <a:endParaRPr lang="es-ES" sz="3400" kern="1200" dirty="0"/>
        </a:p>
      </dsp:txBody>
      <dsp:txXfrm>
        <a:off x="38838" y="1238688"/>
        <a:ext cx="8194839" cy="717924"/>
      </dsp:txXfrm>
    </dsp:sp>
    <dsp:sp modelId="{F0E6B4D4-3A55-4627-88AA-801C58C19C89}">
      <dsp:nvSpPr>
        <dsp:cNvPr id="0" name=""/>
        <dsp:cNvSpPr/>
      </dsp:nvSpPr>
      <dsp:spPr>
        <a:xfrm>
          <a:off x="0" y="1995450"/>
          <a:ext cx="8272515" cy="197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65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ES" sz="2700" b="0" i="0" kern="1200" dirty="0"/>
            <a:t>Cuando </a:t>
          </a:r>
          <a:r>
            <a:rPr lang="es-ES" sz="2700" b="1" i="0" u="sng" kern="1200" dirty="0"/>
            <a:t>lo exija la finalidad o naturaleza de la retribución</a:t>
          </a:r>
          <a:endParaRPr lang="es-ES" sz="2700" b="1" u="sng" kern="1200" dirty="0"/>
        </a:p>
        <a:p>
          <a:pPr marL="228600" lvl="1" indent="-228600" algn="l" defTabSz="1200150">
            <a:lnSpc>
              <a:spcPct val="90000"/>
            </a:lnSpc>
            <a:spcBef>
              <a:spcPct val="0"/>
            </a:spcBef>
            <a:spcAft>
              <a:spcPct val="20000"/>
            </a:spcAft>
            <a:buChar char="•"/>
          </a:pPr>
          <a:r>
            <a:rPr lang="es-ES" sz="2700" b="0" i="0" kern="1200" dirty="0"/>
            <a:t>Con </a:t>
          </a:r>
          <a:r>
            <a:rPr lang="es-ES" sz="2700" b="1" i="0" u="sng" kern="1200" dirty="0"/>
            <a:t>garantía de que no repercuta negativamente en el disfrute de los derechos relacionados con la maternidad y el cuidado</a:t>
          </a:r>
          <a:endParaRPr lang="es-ES" sz="2700" b="1" u="sng" kern="1200" dirty="0"/>
        </a:p>
      </dsp:txBody>
      <dsp:txXfrm>
        <a:off x="0" y="1995450"/>
        <a:ext cx="8272515" cy="197064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66FB-8173-4479-891D-2730A33FB6F5}">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A957E46-73CD-4CA4-B1BF-0A2000EB2825}">
      <dsp:nvSpPr>
        <dsp:cNvPr id="0" name=""/>
        <dsp:cNvSpPr/>
      </dsp:nvSpPr>
      <dsp:spPr>
        <a:xfrm>
          <a:off x="2262981" y="0"/>
          <a:ext cx="5966618" cy="4525963"/>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No se aplica el principio de proporcionalidad, sino el de igualdad, a un plus extrasalarial</a:t>
          </a:r>
        </a:p>
      </dsp:txBody>
      <dsp:txXfrm>
        <a:off x="2262981" y="0"/>
        <a:ext cx="5966618" cy="2149832"/>
      </dsp:txXfrm>
    </dsp:sp>
    <dsp:sp modelId="{6B6561D8-6708-467E-8D8F-65130B14B14C}">
      <dsp:nvSpPr>
        <dsp:cNvPr id="0" name=""/>
        <dsp:cNvSpPr/>
      </dsp:nvSpPr>
      <dsp:spPr>
        <a:xfrm>
          <a:off x="1188065" y="2149832"/>
          <a:ext cx="2149832" cy="2149832"/>
        </a:xfrm>
        <a:prstGeom prst="pie">
          <a:avLst>
            <a:gd name="adj1" fmla="val 5400000"/>
            <a:gd name="adj2" fmla="val 1620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E7061E-708E-494B-AD93-58049602792E}">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u="sng" kern="1200">
              <a:hlinkClick xmlns:r="http://schemas.openxmlformats.org/officeDocument/2006/relationships" r:id="rId1"/>
            </a:rPr>
            <a:t>https://www.laboral-social.com/no-cabe-reducir-plus-quebranto-moneda-en-funcion-jornada-realizada.html</a:t>
          </a:r>
          <a:endParaRPr lang="es-ES" sz="3100" kern="1200"/>
        </a:p>
      </dsp:txBody>
      <dsp:txXfrm>
        <a:off x="2262981" y="2149832"/>
        <a:ext cx="5966618" cy="214983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F4E84-F18F-4778-A9AA-BA79D56E5E70}">
      <dsp:nvSpPr>
        <dsp:cNvPr id="0" name=""/>
        <dsp:cNvSpPr/>
      </dsp:nvSpPr>
      <dsp:spPr>
        <a:xfrm rot="5400000">
          <a:off x="6162857" y="-2407063"/>
          <a:ext cx="1856051" cy="667377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TJUE 20-10-2011, </a:t>
          </a:r>
          <a:r>
            <a:rPr lang="es-ES" sz="1800" i="1" kern="1200" dirty="0"/>
            <a:t>asunto </a:t>
          </a:r>
          <a:r>
            <a:rPr lang="es-ES" sz="1800" i="1" kern="1200" dirty="0" err="1"/>
            <a:t>Brachner</a:t>
          </a:r>
          <a:r>
            <a:rPr lang="es-ES" sz="1800" kern="1200" dirty="0"/>
            <a:t>, C-123/10; TJUE 22-11-12, </a:t>
          </a:r>
          <a:r>
            <a:rPr lang="es-ES" sz="1800" i="1" kern="1200" dirty="0"/>
            <a:t>asunto </a:t>
          </a:r>
          <a:r>
            <a:rPr lang="es-ES" sz="1800" i="1" kern="1200" dirty="0" err="1"/>
            <a:t>Elbal</a:t>
          </a:r>
          <a:r>
            <a:rPr lang="es-ES" sz="1800" i="1" kern="1200" dirty="0"/>
            <a:t> Moreno, </a:t>
          </a:r>
          <a:r>
            <a:rPr lang="es-ES" sz="1800" kern="1200" dirty="0"/>
            <a:t>C-385/11; TJUE 9-11-17, </a:t>
          </a:r>
          <a:r>
            <a:rPr lang="es-ES" sz="1800" i="1" kern="1200" dirty="0"/>
            <a:t>asunto Espadas Recio, </a:t>
          </a:r>
          <a:r>
            <a:rPr lang="es-ES" sz="1800" kern="1200" dirty="0"/>
            <a:t>C-98/15; y TJUE 8-5-19, </a:t>
          </a:r>
          <a:r>
            <a:rPr lang="es-ES" sz="1800" i="1" kern="1200" dirty="0"/>
            <a:t>asunto Villar </a:t>
          </a:r>
          <a:r>
            <a:rPr lang="es-ES" sz="1800" i="1" kern="1200" dirty="0" err="1"/>
            <a:t>Láiz</a:t>
          </a:r>
          <a:r>
            <a:rPr lang="es-ES" sz="1800" kern="1200" dirty="0"/>
            <a:t> C-161/18.</a:t>
          </a:r>
        </a:p>
        <a:p>
          <a:pPr marL="171450" lvl="1" indent="-171450" algn="l" defTabSz="800100">
            <a:lnSpc>
              <a:spcPct val="90000"/>
            </a:lnSpc>
            <a:spcBef>
              <a:spcPct val="0"/>
            </a:spcBef>
            <a:spcAft>
              <a:spcPct val="15000"/>
            </a:spcAft>
            <a:buChar char="•"/>
          </a:pPr>
          <a:r>
            <a:rPr lang="es-ES" sz="1800" kern="1200" dirty="0"/>
            <a:t>Sobre las </a:t>
          </a:r>
          <a:r>
            <a:rPr lang="es-ES" sz="1800" b="1" kern="1200" dirty="0"/>
            <a:t>dificultades de la prueba estadística, si no hay datos fehacientes</a:t>
          </a:r>
          <a:r>
            <a:rPr lang="es-ES" sz="1800" kern="1200" dirty="0"/>
            <a:t>, TJUE 14-4-15, </a:t>
          </a:r>
          <a:r>
            <a:rPr lang="es-ES" sz="1800" i="1" kern="1200" dirty="0"/>
            <a:t>asunto </a:t>
          </a:r>
          <a:r>
            <a:rPr lang="es-ES" sz="1800" i="1" kern="1200" dirty="0" err="1"/>
            <a:t>Cachaldora</a:t>
          </a:r>
          <a:r>
            <a:rPr lang="es-ES" sz="1800" i="1" kern="1200" dirty="0"/>
            <a:t> Fernández</a:t>
          </a:r>
          <a:r>
            <a:rPr lang="es-ES" sz="1800" kern="1200" dirty="0"/>
            <a:t> C-527/13.</a:t>
          </a:r>
        </a:p>
      </dsp:txBody>
      <dsp:txXfrm rot="-5400000">
        <a:off x="3753997" y="92402"/>
        <a:ext cx="6583167" cy="1674841"/>
      </dsp:txXfrm>
    </dsp:sp>
    <dsp:sp modelId="{F1C55E92-6537-4ED7-A296-51FA579829C5}">
      <dsp:nvSpPr>
        <dsp:cNvPr id="0" name=""/>
        <dsp:cNvSpPr/>
      </dsp:nvSpPr>
      <dsp:spPr>
        <a:xfrm>
          <a:off x="0" y="97441"/>
          <a:ext cx="3753997" cy="16647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DOCTRINA TJUE</a:t>
          </a:r>
        </a:p>
      </dsp:txBody>
      <dsp:txXfrm>
        <a:off x="81267" y="178708"/>
        <a:ext cx="3591463" cy="1502229"/>
      </dsp:txXfrm>
    </dsp:sp>
    <dsp:sp modelId="{DE2FA5AE-263D-4D33-A6A0-E7206E05764D}">
      <dsp:nvSpPr>
        <dsp:cNvPr id="0" name=""/>
        <dsp:cNvSpPr/>
      </dsp:nvSpPr>
      <dsp:spPr>
        <a:xfrm rot="5400000">
          <a:off x="6193264" y="-509040"/>
          <a:ext cx="1781722" cy="667377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err="1"/>
            <a:t>TCo</a:t>
          </a:r>
          <a:r>
            <a:rPr lang="es-ES" sz="1800" kern="1200" dirty="0"/>
            <a:t> 253/2004; </a:t>
          </a:r>
          <a:r>
            <a:rPr lang="es-ES" sz="1800" kern="1200" dirty="0" err="1"/>
            <a:t>TCo</a:t>
          </a:r>
          <a:r>
            <a:rPr lang="es-ES" sz="1800" kern="1200" dirty="0"/>
            <a:t> 61/2013; </a:t>
          </a:r>
          <a:r>
            <a:rPr lang="es-ES" sz="1800" kern="1200" dirty="0" err="1"/>
            <a:t>TCo</a:t>
          </a:r>
          <a:r>
            <a:rPr lang="es-ES" sz="1800" kern="1200" dirty="0"/>
            <a:t> 66/2014; </a:t>
          </a:r>
        </a:p>
        <a:p>
          <a:pPr marL="171450" lvl="1" indent="-171450" algn="l" defTabSz="800100">
            <a:lnSpc>
              <a:spcPct val="90000"/>
            </a:lnSpc>
            <a:spcBef>
              <a:spcPct val="0"/>
            </a:spcBef>
            <a:spcAft>
              <a:spcPct val="15000"/>
            </a:spcAft>
            <a:buChar char="•"/>
          </a:pPr>
          <a:r>
            <a:rPr lang="es-ES" sz="1800" kern="1200" dirty="0" err="1"/>
            <a:t>TCo</a:t>
          </a:r>
          <a:r>
            <a:rPr lang="es-ES" sz="1800" kern="1200" dirty="0"/>
            <a:t> 162/2016; y </a:t>
          </a:r>
          <a:r>
            <a:rPr lang="es-ES" sz="1800" kern="1200" dirty="0" err="1"/>
            <a:t>TCo</a:t>
          </a:r>
          <a:r>
            <a:rPr lang="es-ES" sz="1800" kern="1200" dirty="0"/>
            <a:t> 2/2017; </a:t>
          </a:r>
        </a:p>
        <a:p>
          <a:pPr marL="171450" lvl="1" indent="-171450" algn="l" defTabSz="800100">
            <a:lnSpc>
              <a:spcPct val="90000"/>
            </a:lnSpc>
            <a:spcBef>
              <a:spcPct val="0"/>
            </a:spcBef>
            <a:spcAft>
              <a:spcPct val="15000"/>
            </a:spcAft>
            <a:buChar char="•"/>
          </a:pPr>
          <a:r>
            <a:rPr lang="es-ES" sz="1800" kern="1200" dirty="0" err="1"/>
            <a:t>TCo</a:t>
          </a:r>
          <a:r>
            <a:rPr lang="es-ES" sz="1800" kern="1200" dirty="0"/>
            <a:t> 91/2019: </a:t>
          </a:r>
          <a:r>
            <a:rPr lang="es-ES" sz="1800" b="1" kern="1200" dirty="0"/>
            <a:t>inconstitucionalidad coeficiente de parcialidad aplicado a la pensión de jubilación</a:t>
          </a:r>
        </a:p>
        <a:p>
          <a:pPr marL="171450" lvl="1" indent="-171450" algn="l" defTabSz="800100">
            <a:lnSpc>
              <a:spcPct val="90000"/>
            </a:lnSpc>
            <a:spcBef>
              <a:spcPct val="0"/>
            </a:spcBef>
            <a:spcAft>
              <a:spcPct val="15000"/>
            </a:spcAft>
            <a:buChar char="•"/>
          </a:pPr>
          <a:r>
            <a:rPr lang="es-ES" sz="1800" b="1" u="sng" kern="1200" dirty="0" err="1"/>
            <a:t>TCo</a:t>
          </a:r>
          <a:r>
            <a:rPr lang="es-ES" sz="1800" b="1" u="sng" kern="1200" dirty="0"/>
            <a:t> 151/2021: inconstitucionalidad coeficiente de parcialidad aplicado a pensión de IP derivada de enfermedad común</a:t>
          </a:r>
        </a:p>
      </dsp:txBody>
      <dsp:txXfrm rot="-5400000">
        <a:off x="3747239" y="2023961"/>
        <a:ext cx="6586796" cy="1607770"/>
      </dsp:txXfrm>
    </dsp:sp>
    <dsp:sp modelId="{B167480F-034F-422C-B33D-93C28C0745B7}">
      <dsp:nvSpPr>
        <dsp:cNvPr id="0" name=""/>
        <dsp:cNvSpPr/>
      </dsp:nvSpPr>
      <dsp:spPr>
        <a:xfrm>
          <a:off x="0" y="1971098"/>
          <a:ext cx="3753997" cy="16647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DOCTRINA CONSTITUCIONAL</a:t>
          </a:r>
        </a:p>
      </dsp:txBody>
      <dsp:txXfrm>
        <a:off x="81267" y="2052365"/>
        <a:ext cx="3591463" cy="1502229"/>
      </dsp:txXfrm>
    </dsp:sp>
    <dsp:sp modelId="{22D6E4EB-ED73-4572-8920-D9C1DB1DDF2F}">
      <dsp:nvSpPr>
        <dsp:cNvPr id="0" name=""/>
        <dsp:cNvSpPr/>
      </dsp:nvSpPr>
      <dsp:spPr>
        <a:xfrm rot="5400000">
          <a:off x="6431909" y="1298280"/>
          <a:ext cx="1331810" cy="6680296"/>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Repercusión de la parcialidad sobre la duración e importe de la prestación por </a:t>
          </a:r>
          <a:r>
            <a:rPr lang="es-ES" sz="1800" b="1" kern="1200" dirty="0"/>
            <a:t>desempleo</a:t>
          </a:r>
        </a:p>
      </dsp:txBody>
      <dsp:txXfrm rot="-5400000">
        <a:off x="3757666" y="4037537"/>
        <a:ext cx="6615282" cy="1201782"/>
      </dsp:txXfrm>
    </dsp:sp>
    <dsp:sp modelId="{95B6EFBC-EF93-44D1-8678-EEEFAD6B54AD}">
      <dsp:nvSpPr>
        <dsp:cNvPr id="0" name=""/>
        <dsp:cNvSpPr/>
      </dsp:nvSpPr>
      <dsp:spPr>
        <a:xfrm>
          <a:off x="0" y="3806047"/>
          <a:ext cx="3757666" cy="16647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TS 27-12-16 (Rec.3132/15)</a:t>
          </a:r>
        </a:p>
      </dsp:txBody>
      <dsp:txXfrm>
        <a:off x="81267" y="3887314"/>
        <a:ext cx="3595132" cy="1502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BAE00-AD6C-454B-9411-F31467578A18}">
      <dsp:nvSpPr>
        <dsp:cNvPr id="0" name=""/>
        <dsp:cNvSpPr/>
      </dsp:nvSpPr>
      <dsp:spPr>
        <a:xfrm>
          <a:off x="0" y="8236"/>
          <a:ext cx="10144328" cy="202175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Un total de </a:t>
          </a:r>
          <a:r>
            <a:rPr lang="es-ES" sz="2400" b="1" u="sng" kern="1200" dirty="0"/>
            <a:t>nueve sectores concentran el 73,6% del empleo femenino</a:t>
          </a:r>
          <a:r>
            <a:rPr lang="es-ES" sz="2400" kern="1200" dirty="0"/>
            <a:t>: comercio al por mayor y al por menor; actividades sanitarias y de servicios sociales; educación; hostelería; industria; Administración pública; actividades administrativas; actividades profesionales, científicas y técnicas; y personal doméstico. </a:t>
          </a:r>
        </a:p>
      </dsp:txBody>
      <dsp:txXfrm>
        <a:off x="98694" y="106930"/>
        <a:ext cx="9946940" cy="1824371"/>
      </dsp:txXfrm>
    </dsp:sp>
    <dsp:sp modelId="{82776506-6C3D-49F4-898E-B4EC2F0E14A1}">
      <dsp:nvSpPr>
        <dsp:cNvPr id="0" name=""/>
        <dsp:cNvSpPr/>
      </dsp:nvSpPr>
      <dsp:spPr>
        <a:xfrm>
          <a:off x="0" y="2099116"/>
          <a:ext cx="10144328" cy="202175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u="sng" kern="1200" dirty="0"/>
            <a:t>Tres de estos sectores tenían en 2018 los salarios más bajos</a:t>
          </a:r>
          <a:r>
            <a:rPr lang="es-ES" sz="2400" kern="1200" dirty="0"/>
            <a:t>: hostelería, con un salario medio anual femenino de 12.809 euros; actividades administrativas (14.101 euros); y otros servicios (14.267 euros). </a:t>
          </a:r>
        </a:p>
      </dsp:txBody>
      <dsp:txXfrm>
        <a:off x="98694" y="2197810"/>
        <a:ext cx="9946940" cy="182437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3C3CB-736B-4A39-A5ED-B8F5A181B47C}">
      <dsp:nvSpPr>
        <dsp:cNvPr id="0" name=""/>
        <dsp:cNvSpPr/>
      </dsp:nvSpPr>
      <dsp:spPr>
        <a:xfrm>
          <a:off x="0" y="141864"/>
          <a:ext cx="10122151" cy="23587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i="1" kern="1200" dirty="0"/>
            <a:t>Recomendación de 7 de marzo de 2014 de la Comisión Europea sobre el refuerzo del principio de igualdad de retribución entre hombres y mujeres a través de la transparencia [</a:t>
          </a:r>
          <a:r>
            <a:rPr lang="es-ES" sz="2800" b="0" i="0" kern="1200" dirty="0"/>
            <a:t>DOUE 8 de marzo de 2014 (</a:t>
          </a:r>
          <a:r>
            <a:rPr lang="es-ES" sz="2800" b="0" i="0" kern="1200" dirty="0">
              <a:hlinkClick xmlns:r="http://schemas.openxmlformats.org/officeDocument/2006/relationships" r:id="rId1"/>
            </a:rPr>
            <a:t>https://www.boe.es/doue/2014/069/L00112-00116.pdf)]</a:t>
          </a:r>
          <a:endParaRPr lang="es-ES" sz="2800" kern="1200" dirty="0"/>
        </a:p>
      </dsp:txBody>
      <dsp:txXfrm>
        <a:off x="115143" y="257007"/>
        <a:ext cx="9891865" cy="2128434"/>
      </dsp:txXfrm>
    </dsp:sp>
    <dsp:sp modelId="{751E1224-B6CC-47ED-A871-F6FCD9FBCE93}">
      <dsp:nvSpPr>
        <dsp:cNvPr id="0" name=""/>
        <dsp:cNvSpPr/>
      </dsp:nvSpPr>
      <dsp:spPr>
        <a:xfrm>
          <a:off x="0" y="2581224"/>
          <a:ext cx="10122151" cy="23587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_tradnl" sz="2800" b="0" i="0" kern="1200" dirty="0"/>
            <a:t>El modelo de auditorías obligatorias y públicas de la Ley islandesa</a:t>
          </a:r>
          <a:endParaRPr lang="es-ES" sz="2800" kern="1200" dirty="0"/>
        </a:p>
      </dsp:txBody>
      <dsp:txXfrm>
        <a:off x="115143" y="2696367"/>
        <a:ext cx="9891865" cy="212843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17E9-ABB3-4ADC-A03E-C28FCD1B3676}">
      <dsp:nvSpPr>
        <dsp:cNvPr id="0" name=""/>
        <dsp:cNvSpPr/>
      </dsp:nvSpPr>
      <dsp:spPr>
        <a:xfrm rot="16200000">
          <a:off x="887" y="277315"/>
          <a:ext cx="5054262" cy="5054262"/>
        </a:xfrm>
        <a:prstGeom prst="downArrow">
          <a:avLst>
            <a:gd name="adj1" fmla="val 50000"/>
            <a:gd name="adj2" fmla="val 35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t>Nueva iniciativa similar pero reforzada que la Comisión ya ha presentado y remitirá seguidamente al Parlamento y al Consejo para su adopción</a:t>
          </a:r>
        </a:p>
      </dsp:txBody>
      <dsp:txXfrm rot="5400000">
        <a:off x="888" y="1540879"/>
        <a:ext cx="4169766" cy="2527131"/>
      </dsp:txXfrm>
    </dsp:sp>
    <dsp:sp modelId="{533E9CD4-629D-4D3D-BA72-07065A6D015C}">
      <dsp:nvSpPr>
        <dsp:cNvPr id="0" name=""/>
        <dsp:cNvSpPr/>
      </dsp:nvSpPr>
      <dsp:spPr>
        <a:xfrm rot="5400000">
          <a:off x="5337550" y="277315"/>
          <a:ext cx="5054262" cy="5054262"/>
        </a:xfrm>
        <a:prstGeom prst="downArrow">
          <a:avLst>
            <a:gd name="adj1" fmla="val 50000"/>
            <a:gd name="adj2" fmla="val 35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u="sng" kern="1200">
              <a:hlinkClick xmlns:r="http://schemas.openxmlformats.org/officeDocument/2006/relationships" r:id="rId1"/>
            </a:rPr>
            <a:t>https://ec.europa.eu/commission/presscorner/detail/es/ip_21_881</a:t>
          </a:r>
          <a:endParaRPr lang="es-ES" sz="2800" kern="1200" dirty="0"/>
        </a:p>
      </dsp:txBody>
      <dsp:txXfrm rot="-5400000">
        <a:off x="6222047" y="1540881"/>
        <a:ext cx="4169766" cy="2527131"/>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D2814-E5D6-4EB1-8D5C-E022206FB9CD}">
      <dsp:nvSpPr>
        <dsp:cNvPr id="0" name=""/>
        <dsp:cNvSpPr/>
      </dsp:nvSpPr>
      <dsp:spPr>
        <a:xfrm>
          <a:off x="3379" y="1981"/>
          <a:ext cx="9397963" cy="123727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ES" sz="3900" b="0" i="0" kern="1200"/>
            <a:t>Finalidad de la transparencia retributiva</a:t>
          </a:r>
          <a:endParaRPr lang="es-ES" sz="3900" kern="1200"/>
        </a:p>
      </dsp:txBody>
      <dsp:txXfrm>
        <a:off x="39618" y="38220"/>
        <a:ext cx="9325485" cy="1164797"/>
      </dsp:txXfrm>
    </dsp:sp>
    <dsp:sp modelId="{A1C54F69-829B-43CE-8A63-52A1B323CBA8}">
      <dsp:nvSpPr>
        <dsp:cNvPr id="0" name=""/>
        <dsp:cNvSpPr/>
      </dsp:nvSpPr>
      <dsp:spPr>
        <a:xfrm>
          <a:off x="3379" y="1577680"/>
          <a:ext cx="2966528" cy="283993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Obtener información suficiente y significativa sobre el valor que se atribuye al trabajo (retribución)</a:t>
          </a:r>
          <a:endParaRPr lang="es-ES" sz="2400" kern="1200" dirty="0"/>
        </a:p>
      </dsp:txBody>
      <dsp:txXfrm>
        <a:off x="86558" y="1660859"/>
        <a:ext cx="2800170" cy="2673579"/>
      </dsp:txXfrm>
    </dsp:sp>
    <dsp:sp modelId="{C5D5384D-55DF-4DAD-9047-62644FED7FCD}">
      <dsp:nvSpPr>
        <dsp:cNvPr id="0" name=""/>
        <dsp:cNvSpPr/>
      </dsp:nvSpPr>
      <dsp:spPr>
        <a:xfrm>
          <a:off x="3219097" y="1577680"/>
          <a:ext cx="2966528" cy="283993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Identificar factores de discriminación</a:t>
          </a:r>
          <a:endParaRPr lang="es-ES" sz="2400" kern="1200" dirty="0"/>
        </a:p>
      </dsp:txBody>
      <dsp:txXfrm>
        <a:off x="3302276" y="1660859"/>
        <a:ext cx="2800170" cy="2673579"/>
      </dsp:txXfrm>
    </dsp:sp>
    <dsp:sp modelId="{A3106B62-563A-4E59-A6D1-3B53569105C9}">
      <dsp:nvSpPr>
        <dsp:cNvPr id="0" name=""/>
        <dsp:cNvSpPr/>
      </dsp:nvSpPr>
      <dsp:spPr>
        <a:xfrm>
          <a:off x="6434814" y="1577680"/>
          <a:ext cx="2966528" cy="283993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En particular, los debidos a incorrectas valoraciones de puestos de trabajo</a:t>
          </a:r>
          <a:endParaRPr lang="es-ES" sz="2400" kern="1200" dirty="0"/>
        </a:p>
      </dsp:txBody>
      <dsp:txXfrm>
        <a:off x="6517993" y="1660859"/>
        <a:ext cx="2800170" cy="2673579"/>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D4F73-770A-47F9-B3AB-B5407FCB3246}">
      <dsp:nvSpPr>
        <dsp:cNvPr id="0" name=""/>
        <dsp:cNvSpPr/>
      </dsp:nvSpPr>
      <dsp:spPr>
        <a:xfrm>
          <a:off x="4821" y="1312555"/>
          <a:ext cx="2108230" cy="126493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a:t>Registro salarial</a:t>
          </a:r>
          <a:endParaRPr lang="es-ES" sz="2500" kern="1200"/>
        </a:p>
      </dsp:txBody>
      <dsp:txXfrm>
        <a:off x="41870" y="1349604"/>
        <a:ext cx="2034132" cy="1190840"/>
      </dsp:txXfrm>
    </dsp:sp>
    <dsp:sp modelId="{0DF3FE38-BFD1-48ED-BE70-E2EAF15777AE}">
      <dsp:nvSpPr>
        <dsp:cNvPr id="0" name=""/>
        <dsp:cNvSpPr/>
      </dsp:nvSpPr>
      <dsp:spPr>
        <a:xfrm>
          <a:off x="2323874" y="1683603"/>
          <a:ext cx="446944" cy="52284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2323874" y="1788171"/>
        <a:ext cx="312861" cy="313705"/>
      </dsp:txXfrm>
    </dsp:sp>
    <dsp:sp modelId="{D46B12B0-D42E-44B7-9918-F7C1C05F7881}">
      <dsp:nvSpPr>
        <dsp:cNvPr id="0" name=""/>
        <dsp:cNvSpPr/>
      </dsp:nvSpPr>
      <dsp:spPr>
        <a:xfrm>
          <a:off x="2956343" y="1312555"/>
          <a:ext cx="2108230" cy="126493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a:t>Auditorías</a:t>
          </a:r>
          <a:endParaRPr lang="es-ES" sz="2500" kern="1200"/>
        </a:p>
      </dsp:txBody>
      <dsp:txXfrm>
        <a:off x="2993392" y="1349604"/>
        <a:ext cx="2034132" cy="1190840"/>
      </dsp:txXfrm>
    </dsp:sp>
    <dsp:sp modelId="{89018B9A-3B9E-441D-99BE-AAB6B7A2FFBB}">
      <dsp:nvSpPr>
        <dsp:cNvPr id="0" name=""/>
        <dsp:cNvSpPr/>
      </dsp:nvSpPr>
      <dsp:spPr>
        <a:xfrm>
          <a:off x="5275396" y="1683603"/>
          <a:ext cx="446944" cy="52284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275396" y="1788171"/>
        <a:ext cx="312861" cy="313705"/>
      </dsp:txXfrm>
    </dsp:sp>
    <dsp:sp modelId="{141EF9DE-12FD-490A-8693-BA90E8DF661D}">
      <dsp:nvSpPr>
        <dsp:cNvPr id="0" name=""/>
        <dsp:cNvSpPr/>
      </dsp:nvSpPr>
      <dsp:spPr>
        <a:xfrm>
          <a:off x="5907866" y="1312555"/>
          <a:ext cx="2108230" cy="126493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a:t>Valoración de puestos de trabajo</a:t>
          </a:r>
          <a:endParaRPr lang="es-ES" sz="2500" kern="1200"/>
        </a:p>
      </dsp:txBody>
      <dsp:txXfrm>
        <a:off x="5944915" y="1349604"/>
        <a:ext cx="2034132" cy="1190840"/>
      </dsp:txXfrm>
    </dsp:sp>
    <dsp:sp modelId="{E679BA48-190E-49CF-ABE9-9894934DA9AE}">
      <dsp:nvSpPr>
        <dsp:cNvPr id="0" name=""/>
        <dsp:cNvSpPr/>
      </dsp:nvSpPr>
      <dsp:spPr>
        <a:xfrm>
          <a:off x="8226919" y="1683603"/>
          <a:ext cx="446944" cy="52284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8226919" y="1788171"/>
        <a:ext cx="312861" cy="313705"/>
      </dsp:txXfrm>
    </dsp:sp>
    <dsp:sp modelId="{06254192-4017-4086-8699-739C70C54729}">
      <dsp:nvSpPr>
        <dsp:cNvPr id="0" name=""/>
        <dsp:cNvSpPr/>
      </dsp:nvSpPr>
      <dsp:spPr>
        <a:xfrm>
          <a:off x="8859388" y="1312555"/>
          <a:ext cx="2108230" cy="126493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0" i="0" kern="1200"/>
            <a:t>Derechos de información RLT</a:t>
          </a:r>
          <a:endParaRPr lang="es-ES" sz="2500" kern="1200"/>
        </a:p>
      </dsp:txBody>
      <dsp:txXfrm>
        <a:off x="8896437" y="1349604"/>
        <a:ext cx="2034132" cy="119084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457B1-8C1B-475A-A50E-1DF86C786F46}">
      <dsp:nvSpPr>
        <dsp:cNvPr id="0" name=""/>
        <dsp:cNvSpPr/>
      </dsp:nvSpPr>
      <dsp:spPr>
        <a:xfrm>
          <a:off x="0" y="42145"/>
          <a:ext cx="9531285" cy="7488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b="0" i="0" kern="1200" dirty="0"/>
            <a:t>Ámbito</a:t>
          </a:r>
          <a:endParaRPr lang="es-ES" sz="3200" kern="1200" dirty="0"/>
        </a:p>
      </dsp:txBody>
      <dsp:txXfrm>
        <a:off x="36553" y="78698"/>
        <a:ext cx="9458179" cy="675694"/>
      </dsp:txXfrm>
    </dsp:sp>
    <dsp:sp modelId="{2CE3D58F-31C5-45D6-B664-AB8172C6EBBC}">
      <dsp:nvSpPr>
        <dsp:cNvPr id="0" name=""/>
        <dsp:cNvSpPr/>
      </dsp:nvSpPr>
      <dsp:spPr>
        <a:xfrm>
          <a:off x="0" y="790945"/>
          <a:ext cx="9531285"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61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b="0" i="0" kern="1200" dirty="0"/>
            <a:t>Todo el personal, incluido el directivo y altos cargos</a:t>
          </a:r>
          <a:endParaRPr lang="es-ES" sz="2500" kern="1200" dirty="0"/>
        </a:p>
      </dsp:txBody>
      <dsp:txXfrm>
        <a:off x="0" y="790945"/>
        <a:ext cx="9531285" cy="529920"/>
      </dsp:txXfrm>
    </dsp:sp>
    <dsp:sp modelId="{D17AC2DE-E946-469D-9775-4C9366102D41}">
      <dsp:nvSpPr>
        <dsp:cNvPr id="0" name=""/>
        <dsp:cNvSpPr/>
      </dsp:nvSpPr>
      <dsp:spPr>
        <a:xfrm>
          <a:off x="0" y="1320865"/>
          <a:ext cx="9531285" cy="7488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b="0" i="0" kern="1200" dirty="0"/>
            <a:t>Contenido: </a:t>
          </a:r>
          <a:endParaRPr lang="es-ES" sz="3200" kern="1200" dirty="0"/>
        </a:p>
      </dsp:txBody>
      <dsp:txXfrm>
        <a:off x="36553" y="1357418"/>
        <a:ext cx="9458179" cy="675694"/>
      </dsp:txXfrm>
    </dsp:sp>
    <dsp:sp modelId="{304F6360-954D-4A30-A52B-F74D610560A7}">
      <dsp:nvSpPr>
        <dsp:cNvPr id="0" name=""/>
        <dsp:cNvSpPr/>
      </dsp:nvSpPr>
      <dsp:spPr>
        <a:xfrm>
          <a:off x="0" y="2069665"/>
          <a:ext cx="9531285"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61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b="0" i="0" kern="1200" dirty="0"/>
            <a:t>Valores medios de los salarios, incluidos complementos y percepciones extrasalariales (media aritmética y mediana de lo realmente percibido)</a:t>
          </a:r>
          <a:endParaRPr lang="es-ES" sz="2500" kern="1200" dirty="0"/>
        </a:p>
        <a:p>
          <a:pPr marL="228600" lvl="1" indent="-228600" algn="l" defTabSz="1111250">
            <a:lnSpc>
              <a:spcPct val="90000"/>
            </a:lnSpc>
            <a:spcBef>
              <a:spcPct val="0"/>
            </a:spcBef>
            <a:spcAft>
              <a:spcPct val="20000"/>
            </a:spcAft>
            <a:buChar char="•"/>
          </a:pPr>
          <a:r>
            <a:rPr lang="es-ES" sz="2500" b="0" i="0" kern="1200" dirty="0"/>
            <a:t>Desagregados por sexo</a:t>
          </a:r>
          <a:endParaRPr lang="es-ES" sz="2500" kern="1200" dirty="0"/>
        </a:p>
        <a:p>
          <a:pPr marL="228600" lvl="1" indent="-228600" algn="l" defTabSz="1111250">
            <a:lnSpc>
              <a:spcPct val="90000"/>
            </a:lnSpc>
            <a:spcBef>
              <a:spcPct val="0"/>
            </a:spcBef>
            <a:spcAft>
              <a:spcPct val="20000"/>
            </a:spcAft>
            <a:buChar char="•"/>
          </a:pPr>
          <a:r>
            <a:rPr lang="es-ES" sz="2500" b="0" i="0" kern="1200" dirty="0"/>
            <a:t>En cada grupo, categoría profesional, nivel, puesto o cualquiera que sea la división funcional empleada en el sistema de clasificación profesional aplicable</a:t>
          </a:r>
          <a:endParaRPr lang="es-ES" sz="2500" kern="1200" dirty="0"/>
        </a:p>
      </dsp:txBody>
      <dsp:txXfrm>
        <a:off x="0" y="2069665"/>
        <a:ext cx="9531285" cy="2583360"/>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E9434-0EAB-4DDF-8A9A-A59110CDBFE2}">
      <dsp:nvSpPr>
        <dsp:cNvPr id="0" name=""/>
        <dsp:cNvSpPr/>
      </dsp:nvSpPr>
      <dsp:spPr>
        <a:xfrm rot="5400000">
          <a:off x="5660264" y="-1996385"/>
          <a:ext cx="1744231" cy="614812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S" sz="2100" b="0" i="0" kern="1200" dirty="0"/>
            <a:t>Los RLT deberán ser consultados con antelación mínima de 10 días a la elaboración o modificación del registro</a:t>
          </a:r>
          <a:endParaRPr lang="es-ES" sz="2100" kern="1200" dirty="0"/>
        </a:p>
      </dsp:txBody>
      <dsp:txXfrm rot="-5400000">
        <a:off x="3458319" y="290706"/>
        <a:ext cx="6062976" cy="1573939"/>
      </dsp:txXfrm>
    </dsp:sp>
    <dsp:sp modelId="{8F384A55-9E8C-41A7-A752-9EB62E67EE27}">
      <dsp:nvSpPr>
        <dsp:cNvPr id="0" name=""/>
        <dsp:cNvSpPr/>
      </dsp:nvSpPr>
      <dsp:spPr>
        <a:xfrm>
          <a:off x="0" y="54"/>
          <a:ext cx="3458318" cy="218028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b="0" i="0" kern="1200" dirty="0"/>
            <a:t>Derechos de información y consulta:</a:t>
          </a:r>
          <a:endParaRPr lang="es-ES" sz="4100" kern="1200" dirty="0"/>
        </a:p>
      </dsp:txBody>
      <dsp:txXfrm>
        <a:off x="106433" y="106487"/>
        <a:ext cx="3245452" cy="1967423"/>
      </dsp:txXfrm>
    </dsp:sp>
    <dsp:sp modelId="{C0D9E126-D08E-4CD1-B76E-3D0C6EC5F51C}">
      <dsp:nvSpPr>
        <dsp:cNvPr id="0" name=""/>
        <dsp:cNvSpPr/>
      </dsp:nvSpPr>
      <dsp:spPr>
        <a:xfrm rot="5400000">
          <a:off x="5660264" y="305442"/>
          <a:ext cx="1744231" cy="614812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S" sz="2100" b="0" i="0" kern="1200" dirty="0"/>
            <a:t>Trabajadores a través de los RLT</a:t>
          </a:r>
          <a:endParaRPr lang="es-ES" sz="2100" kern="1200" dirty="0"/>
        </a:p>
        <a:p>
          <a:pPr marL="228600" lvl="1" indent="-228600" algn="l" defTabSz="933450">
            <a:lnSpc>
              <a:spcPct val="90000"/>
            </a:lnSpc>
            <a:spcBef>
              <a:spcPct val="0"/>
            </a:spcBef>
            <a:spcAft>
              <a:spcPct val="15000"/>
            </a:spcAft>
            <a:buChar char="•"/>
          </a:pPr>
          <a:r>
            <a:rPr lang="es-ES" sz="2100" b="0" i="0" kern="1200" dirty="0"/>
            <a:t>Si no hay RLT = la información se limitará a las diferencias porcentuales existentes en las retribuciones promediadas de hombres y mujeres</a:t>
          </a:r>
          <a:endParaRPr lang="es-ES" sz="2100" kern="1200" dirty="0"/>
        </a:p>
      </dsp:txBody>
      <dsp:txXfrm rot="-5400000">
        <a:off x="3458319" y="2592533"/>
        <a:ext cx="6062976" cy="1573939"/>
      </dsp:txXfrm>
    </dsp:sp>
    <dsp:sp modelId="{D78E4E6B-01FB-4370-9BB7-9131DA32D25C}">
      <dsp:nvSpPr>
        <dsp:cNvPr id="0" name=""/>
        <dsp:cNvSpPr/>
      </dsp:nvSpPr>
      <dsp:spPr>
        <a:xfrm>
          <a:off x="0" y="2289358"/>
          <a:ext cx="3458318" cy="218028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b="0" i="0" kern="1200" dirty="0"/>
            <a:t>Acceso al registro:</a:t>
          </a:r>
          <a:endParaRPr lang="es-ES" sz="4100" kern="1200" dirty="0"/>
        </a:p>
      </dsp:txBody>
      <dsp:txXfrm>
        <a:off x="106433" y="2395791"/>
        <a:ext cx="3245452" cy="1967423"/>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F781D-6F3F-4089-9196-9567F2D0FB07}">
      <dsp:nvSpPr>
        <dsp:cNvPr id="0" name=""/>
        <dsp:cNvSpPr/>
      </dsp:nvSpPr>
      <dsp:spPr>
        <a:xfrm rot="5400000">
          <a:off x="5488879" y="-1876539"/>
          <a:ext cx="1812664" cy="601902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b="0" i="0" kern="1200" dirty="0"/>
            <a:t>Año natural</a:t>
          </a:r>
          <a:endParaRPr lang="es-ES" sz="2200" kern="1200" dirty="0"/>
        </a:p>
        <a:p>
          <a:pPr marL="228600" lvl="1" indent="-228600" algn="l" defTabSz="977900">
            <a:lnSpc>
              <a:spcPct val="90000"/>
            </a:lnSpc>
            <a:spcBef>
              <a:spcPct val="0"/>
            </a:spcBef>
            <a:spcAft>
              <a:spcPct val="15000"/>
            </a:spcAft>
            <a:buChar char="•"/>
          </a:pPr>
          <a:r>
            <a:rPr lang="es-ES" sz="2200" b="0" i="0" kern="1200" dirty="0"/>
            <a:t>Sin perjuicio de las actualizaciones necesarias si hay modificaciones sustanciales en cualquiera de los elementos que integran el registro</a:t>
          </a:r>
          <a:endParaRPr lang="es-ES" sz="2200" kern="1200" dirty="0"/>
        </a:p>
      </dsp:txBody>
      <dsp:txXfrm rot="-5400000">
        <a:off x="3385701" y="315126"/>
        <a:ext cx="5930535" cy="1635690"/>
      </dsp:txXfrm>
    </dsp:sp>
    <dsp:sp modelId="{EB5784D0-67E4-42BB-88C5-95FB67EA676C}">
      <dsp:nvSpPr>
        <dsp:cNvPr id="0" name=""/>
        <dsp:cNvSpPr/>
      </dsp:nvSpPr>
      <dsp:spPr>
        <a:xfrm>
          <a:off x="0" y="56"/>
          <a:ext cx="3385700" cy="2265831"/>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ES" sz="3800" b="0" i="0" kern="1200" dirty="0"/>
            <a:t>Período temporal de referencia: </a:t>
          </a:r>
          <a:endParaRPr lang="es-ES" sz="3800" kern="1200" dirty="0"/>
        </a:p>
      </dsp:txBody>
      <dsp:txXfrm>
        <a:off x="110609" y="110665"/>
        <a:ext cx="3164482" cy="2044613"/>
      </dsp:txXfrm>
    </dsp:sp>
    <dsp:sp modelId="{61876B91-0720-485E-838F-606E0B564785}">
      <dsp:nvSpPr>
        <dsp:cNvPr id="0" name=""/>
        <dsp:cNvSpPr/>
      </dsp:nvSpPr>
      <dsp:spPr>
        <a:xfrm rot="5400000">
          <a:off x="5488879" y="502583"/>
          <a:ext cx="1812664" cy="601902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b="0" i="0" kern="1200" dirty="0"/>
            <a:t>Formato establecido en las web oficiales de los dos Ministerios, opcional [“herramienta”, consistente en un fichero Microsoft Excel® en la web del Instituto de </a:t>
          </a:r>
          <a:r>
            <a:rPr lang="es-ES" sz="2200" b="0" i="0" kern="1200"/>
            <a:t>las Mujeres]</a:t>
          </a:r>
          <a:endParaRPr lang="es-ES" sz="2200" kern="1200" dirty="0"/>
        </a:p>
      </dsp:txBody>
      <dsp:txXfrm rot="-5400000">
        <a:off x="3385701" y="2694249"/>
        <a:ext cx="5930535" cy="1635690"/>
      </dsp:txXfrm>
    </dsp:sp>
    <dsp:sp modelId="{D2D4960B-B3FE-472F-AC7B-61A9F3F535E5}">
      <dsp:nvSpPr>
        <dsp:cNvPr id="0" name=""/>
        <dsp:cNvSpPr/>
      </dsp:nvSpPr>
      <dsp:spPr>
        <a:xfrm>
          <a:off x="0" y="2379179"/>
          <a:ext cx="3385700" cy="2265831"/>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ES" sz="3800" b="0" i="0" kern="1200" dirty="0"/>
            <a:t>Soporte documental: </a:t>
          </a:r>
          <a:endParaRPr lang="es-ES" sz="3800" kern="1200" dirty="0"/>
        </a:p>
      </dsp:txBody>
      <dsp:txXfrm>
        <a:off x="110609" y="2489788"/>
        <a:ext cx="3164482" cy="2044613"/>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1AD46-099F-44E2-8CBD-20F9F9A50968}">
      <dsp:nvSpPr>
        <dsp:cNvPr id="0" name=""/>
        <dsp:cNvSpPr/>
      </dsp:nvSpPr>
      <dsp:spPr>
        <a:xfrm>
          <a:off x="0" y="5034"/>
          <a:ext cx="9731702" cy="223332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0" i="0" kern="1200" dirty="0"/>
            <a:t>Deberá incluir </a:t>
          </a:r>
          <a:r>
            <a:rPr lang="es-ES" sz="2900" b="1" i="0" u="sng" kern="1200" dirty="0"/>
            <a:t>también</a:t>
          </a:r>
          <a:r>
            <a:rPr lang="es-ES" sz="2900" b="0" i="0" kern="1200" dirty="0"/>
            <a:t> las medias aritméticas y las medianas de las “</a:t>
          </a:r>
          <a:r>
            <a:rPr lang="es-ES" sz="2900" b="0" i="1" kern="1200" dirty="0"/>
            <a:t>agrupaciones de los trabajos de igual valor en la empresa</a:t>
          </a:r>
          <a:r>
            <a:rPr lang="es-ES" sz="2900" b="0" i="0" kern="1200" dirty="0"/>
            <a:t>” aunque pertenezcan a divisiones distintas del sistema de clasificación profesional</a:t>
          </a:r>
          <a:endParaRPr lang="es-ES" sz="2900" kern="1200" dirty="0"/>
        </a:p>
      </dsp:txBody>
      <dsp:txXfrm>
        <a:off x="109022" y="114056"/>
        <a:ext cx="9513658" cy="2015280"/>
      </dsp:txXfrm>
    </dsp:sp>
    <dsp:sp modelId="{4CE06EF2-2F96-4DDB-B808-A199300E9AF1}">
      <dsp:nvSpPr>
        <dsp:cNvPr id="0" name=""/>
        <dsp:cNvSpPr/>
      </dsp:nvSpPr>
      <dsp:spPr>
        <a:xfrm>
          <a:off x="0" y="2238358"/>
          <a:ext cx="9731702" cy="210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982"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s-ES" sz="2800" b="0" i="0" kern="1200" dirty="0"/>
            <a:t>Desglosados por sexo</a:t>
          </a:r>
          <a:endParaRPr lang="es-ES" sz="2800" kern="1200" dirty="0"/>
        </a:p>
        <a:p>
          <a:pPr marL="285750" lvl="1" indent="-285750" algn="l" defTabSz="1244600">
            <a:lnSpc>
              <a:spcPct val="90000"/>
            </a:lnSpc>
            <a:spcBef>
              <a:spcPct val="0"/>
            </a:spcBef>
            <a:spcAft>
              <a:spcPct val="20000"/>
            </a:spcAft>
            <a:buChar char="•"/>
          </a:pPr>
          <a:r>
            <a:rPr lang="es-ES" sz="2800" b="0" i="0" kern="1200" dirty="0"/>
            <a:t>Desagregados por conceptos</a:t>
          </a:r>
          <a:endParaRPr lang="es-ES" sz="2800" kern="1200" dirty="0"/>
        </a:p>
        <a:p>
          <a:pPr marL="285750" lvl="1" indent="-285750" algn="l" defTabSz="1244600">
            <a:lnSpc>
              <a:spcPct val="90000"/>
            </a:lnSpc>
            <a:spcBef>
              <a:spcPct val="0"/>
            </a:spcBef>
            <a:spcAft>
              <a:spcPct val="20000"/>
            </a:spcAft>
            <a:buChar char="•"/>
          </a:pPr>
          <a:r>
            <a:rPr lang="es-ES" sz="2800" b="0" i="0" kern="1200" dirty="0"/>
            <a:t>Y justificación de la existencia de diferencias superiores al 25% (presunción de existencia de brecha conforme al art.28.3 ET)</a:t>
          </a:r>
          <a:endParaRPr lang="es-ES" sz="2800" kern="1200" dirty="0"/>
        </a:p>
      </dsp:txBody>
      <dsp:txXfrm>
        <a:off x="0" y="2238358"/>
        <a:ext cx="9731702" cy="210105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890ED-759D-4EAC-B720-A646A93383A6}">
      <dsp:nvSpPr>
        <dsp:cNvPr id="0" name=""/>
        <dsp:cNvSpPr/>
      </dsp:nvSpPr>
      <dsp:spPr>
        <a:xfrm>
          <a:off x="4522" y="120519"/>
          <a:ext cx="3954441" cy="395444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7626" tIns="34290" rIns="217626" bIns="34290" numCol="1" spcCol="1270" anchor="ctr" anchorCtr="0">
          <a:noAutofit/>
        </a:bodyPr>
        <a:lstStyle/>
        <a:p>
          <a:pPr marL="0" lvl="0" indent="0" algn="ctr" defTabSz="1200150" rtl="0">
            <a:lnSpc>
              <a:spcPct val="90000"/>
            </a:lnSpc>
            <a:spcBef>
              <a:spcPct val="0"/>
            </a:spcBef>
            <a:spcAft>
              <a:spcPct val="35000"/>
            </a:spcAft>
            <a:buNone/>
          </a:pPr>
          <a:r>
            <a:rPr lang="es-ES_tradnl" sz="2700" b="1" i="0" u="sng" kern="1200" dirty="0"/>
            <a:t>Empresas de 50 trabajadores </a:t>
          </a:r>
          <a:r>
            <a:rPr lang="es-ES_tradnl" sz="2700" b="0" i="0" kern="1200" dirty="0"/>
            <a:t>(escasa relevancia práctica)</a:t>
          </a:r>
          <a:endParaRPr lang="es-ES" sz="2700" kern="1200" dirty="0"/>
        </a:p>
      </dsp:txBody>
      <dsp:txXfrm>
        <a:off x="583636" y="699633"/>
        <a:ext cx="2796213" cy="2796213"/>
      </dsp:txXfrm>
    </dsp:sp>
    <dsp:sp modelId="{71FDF08D-A552-46BA-B66B-BC5FCED5F93D}">
      <dsp:nvSpPr>
        <dsp:cNvPr id="0" name=""/>
        <dsp:cNvSpPr/>
      </dsp:nvSpPr>
      <dsp:spPr>
        <a:xfrm>
          <a:off x="3168075" y="120519"/>
          <a:ext cx="3954441" cy="395444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7626" tIns="34290" rIns="217626" bIns="34290" numCol="1" spcCol="1270" anchor="ctr" anchorCtr="0">
          <a:noAutofit/>
        </a:bodyPr>
        <a:lstStyle/>
        <a:p>
          <a:pPr marL="0" lvl="0" indent="0" algn="ctr" defTabSz="1200150" rtl="0">
            <a:lnSpc>
              <a:spcPct val="90000"/>
            </a:lnSpc>
            <a:spcBef>
              <a:spcPct val="0"/>
            </a:spcBef>
            <a:spcAft>
              <a:spcPct val="35000"/>
            </a:spcAft>
            <a:buNone/>
          </a:pPr>
          <a:r>
            <a:rPr lang="es-ES_tradnl" sz="2700" b="0" i="0" kern="1200" dirty="0"/>
            <a:t>A partir de un </a:t>
          </a:r>
          <a:r>
            <a:rPr lang="es-ES_tradnl" sz="2700" b="1" i="0" u="sng" kern="1200" dirty="0"/>
            <a:t>promedio de un 25% de diferencia </a:t>
          </a:r>
          <a:r>
            <a:rPr lang="es-ES_tradnl" sz="2700" b="0" i="0" kern="1200" dirty="0"/>
            <a:t>entre uno y otro sexo</a:t>
          </a:r>
          <a:endParaRPr lang="es-ES" sz="2700" kern="1200" dirty="0"/>
        </a:p>
      </dsp:txBody>
      <dsp:txXfrm>
        <a:off x="3747189" y="699633"/>
        <a:ext cx="2796213" cy="2796213"/>
      </dsp:txXfrm>
    </dsp:sp>
    <dsp:sp modelId="{995A31DB-706C-4D01-B938-C0F336849290}">
      <dsp:nvSpPr>
        <dsp:cNvPr id="0" name=""/>
        <dsp:cNvSpPr/>
      </dsp:nvSpPr>
      <dsp:spPr>
        <a:xfrm>
          <a:off x="6331629" y="120519"/>
          <a:ext cx="3954441" cy="395444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7626" tIns="34290" rIns="217626" bIns="34290" numCol="1" spcCol="1270" anchor="ctr" anchorCtr="0">
          <a:noAutofit/>
        </a:bodyPr>
        <a:lstStyle/>
        <a:p>
          <a:pPr marL="0" lvl="0" indent="0" algn="ctr" defTabSz="1200150" rtl="0">
            <a:lnSpc>
              <a:spcPct val="90000"/>
            </a:lnSpc>
            <a:spcBef>
              <a:spcPct val="0"/>
            </a:spcBef>
            <a:spcAft>
              <a:spcPct val="35000"/>
            </a:spcAft>
            <a:buNone/>
          </a:pPr>
          <a:r>
            <a:rPr lang="es-ES_tradnl" sz="2700" b="0" i="0" kern="1200" dirty="0"/>
            <a:t>El empresario deberá (podrá) incluir en el registro una </a:t>
          </a:r>
          <a:r>
            <a:rPr lang="es-ES_tradnl" sz="2700" b="0" i="0" u="sng" kern="1200" dirty="0"/>
            <a:t>justificación de esa diferencia</a:t>
          </a:r>
          <a:endParaRPr lang="es-ES" sz="2700" u="sng" kern="1200" dirty="0"/>
        </a:p>
      </dsp:txBody>
      <dsp:txXfrm>
        <a:off x="6910743" y="699633"/>
        <a:ext cx="2796213" cy="2796213"/>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5902B-DA30-4C5E-97C1-3B9CD992A9B0}">
      <dsp:nvSpPr>
        <dsp:cNvPr id="0" name=""/>
        <dsp:cNvSpPr/>
      </dsp:nvSpPr>
      <dsp:spPr>
        <a:xfrm rot="5400000">
          <a:off x="6162658" y="-2262138"/>
          <a:ext cx="1636836" cy="6570424"/>
        </a:xfrm>
        <a:prstGeom prst="round2Same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a:solidFill>
                <a:schemeClr val="tx1"/>
              </a:solidFill>
            </a:rPr>
            <a:t>P.ej.: cuando sólo haya un trabajador en el grupo, categoría o puesto</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a:solidFill>
                <a:schemeClr val="tx1"/>
              </a:solidFill>
            </a:rPr>
            <a:t>O cuando sean dos, un hombre y una mujer</a:t>
          </a:r>
          <a:endParaRPr lang="es-ES" sz="2000" kern="1200" dirty="0">
            <a:solidFill>
              <a:schemeClr val="tx1"/>
            </a:solidFill>
          </a:endParaRPr>
        </a:p>
        <a:p>
          <a:pPr marL="228600" lvl="1" indent="-228600" algn="l" defTabSz="889000">
            <a:lnSpc>
              <a:spcPct val="90000"/>
            </a:lnSpc>
            <a:spcBef>
              <a:spcPct val="0"/>
            </a:spcBef>
            <a:spcAft>
              <a:spcPct val="15000"/>
            </a:spcAft>
            <a:buChar char="•"/>
          </a:pPr>
          <a:r>
            <a:rPr lang="es-ES" sz="2000" kern="1200">
              <a:solidFill>
                <a:schemeClr val="tx1"/>
              </a:solidFill>
            </a:rPr>
            <a:t>O sólo haya una trabajadora femenina entre varones</a:t>
          </a:r>
          <a:endParaRPr lang="es-ES" sz="2000" kern="1200" dirty="0">
            <a:solidFill>
              <a:schemeClr val="tx1"/>
            </a:solidFill>
          </a:endParaRPr>
        </a:p>
      </dsp:txBody>
      <dsp:txXfrm rot="-5400000">
        <a:off x="3695864" y="284560"/>
        <a:ext cx="6490520" cy="1477028"/>
      </dsp:txXfrm>
    </dsp:sp>
    <dsp:sp modelId="{0AE4780A-9512-4BFE-98DE-A38D041B9EB4}">
      <dsp:nvSpPr>
        <dsp:cNvPr id="0" name=""/>
        <dsp:cNvSpPr/>
      </dsp:nvSpPr>
      <dsp:spPr>
        <a:xfrm>
          <a:off x="0" y="51"/>
          <a:ext cx="3695864" cy="204604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chemeClr val="tx1"/>
              </a:solidFill>
            </a:rPr>
            <a:t>En ciertas circunstancias (sobre todo en pymes), los datos salariales podrían permitir identificar personas concretas</a:t>
          </a:r>
        </a:p>
      </dsp:txBody>
      <dsp:txXfrm>
        <a:off x="99880" y="99931"/>
        <a:ext cx="3496104" cy="1846285"/>
      </dsp:txXfrm>
    </dsp:sp>
    <dsp:sp modelId="{DFE5AB21-6DDB-49F8-8215-ACDED837DE56}">
      <dsp:nvSpPr>
        <dsp:cNvPr id="0" name=""/>
        <dsp:cNvSpPr/>
      </dsp:nvSpPr>
      <dsp:spPr>
        <a:xfrm>
          <a:off x="0" y="2148399"/>
          <a:ext cx="10256271" cy="2046045"/>
        </a:xfrm>
        <a:prstGeom prst="roundRect">
          <a:avLst/>
        </a:prstGeom>
        <a:solidFill>
          <a:schemeClr val="accent5">
            <a:hueOff val="5313054"/>
            <a:satOff val="-2284"/>
            <a:lumOff val="-10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ES" sz="2200" kern="1200">
              <a:solidFill>
                <a:schemeClr val="tx1"/>
              </a:solidFill>
            </a:rPr>
            <a:t>¿Puede el empresario negarse a proporcionar los datos?</a:t>
          </a:r>
          <a:endParaRPr lang="es-ES" sz="2200" kern="1200" dirty="0">
            <a:solidFill>
              <a:schemeClr val="tx1"/>
            </a:solidFill>
          </a:endParaRPr>
        </a:p>
      </dsp:txBody>
      <dsp:txXfrm>
        <a:off x="99880" y="2248279"/>
        <a:ext cx="10056511" cy="1846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53C6D-F49B-4D8A-BAE0-EEA724B135E7}">
      <dsp:nvSpPr>
        <dsp:cNvPr id="0" name=""/>
        <dsp:cNvSpPr/>
      </dsp:nvSpPr>
      <dsp:spPr>
        <a:xfrm>
          <a:off x="0" y="4107848"/>
          <a:ext cx="11029615" cy="1309378"/>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ES" sz="2400" kern="1200" dirty="0"/>
            <a:t>Persistencia de criterios de valoración del trabajo sexualmente caracterizados, </a:t>
          </a:r>
          <a:r>
            <a:rPr lang="es-ES" sz="2400" b="1" u="sng" kern="1200" dirty="0"/>
            <a:t>no neutros</a:t>
          </a:r>
        </a:p>
      </dsp:txBody>
      <dsp:txXfrm>
        <a:off x="0" y="4107848"/>
        <a:ext cx="11029615" cy="1309378"/>
      </dsp:txXfrm>
    </dsp:sp>
    <dsp:sp modelId="{AEE778BC-CFDA-4C14-9E91-BC01BFBAA7F4}">
      <dsp:nvSpPr>
        <dsp:cNvPr id="0" name=""/>
        <dsp:cNvSpPr/>
      </dsp:nvSpPr>
      <dsp:spPr>
        <a:xfrm rot="10800000">
          <a:off x="0" y="2721598"/>
          <a:ext cx="11029615" cy="1405891"/>
        </a:xfrm>
        <a:prstGeom prst="upArrowCallou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ES" sz="2400" kern="1200" dirty="0"/>
            <a:t>Dificultad de movilidad entre puestos feminizados y masculinizados </a:t>
          </a:r>
        </a:p>
      </dsp:txBody>
      <dsp:txXfrm rot="10800000">
        <a:off x="0" y="2721598"/>
        <a:ext cx="11029615" cy="913506"/>
      </dsp:txXfrm>
    </dsp:sp>
    <dsp:sp modelId="{819EB7FA-1CDA-47DC-AA23-F287B5B0C51D}">
      <dsp:nvSpPr>
        <dsp:cNvPr id="0" name=""/>
        <dsp:cNvSpPr/>
      </dsp:nvSpPr>
      <dsp:spPr>
        <a:xfrm rot="10800000">
          <a:off x="0" y="0"/>
          <a:ext cx="11029615" cy="2741076"/>
        </a:xfrm>
        <a:prstGeom prst="upArrowCallou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s-ES" sz="2400" kern="1200" dirty="0"/>
            <a:t>el </a:t>
          </a:r>
          <a:r>
            <a:rPr lang="es-ES" sz="2400" b="1" u="sng" kern="1200" dirty="0"/>
            <a:t>“salario femenino” del sistema ordenancista</a:t>
          </a:r>
        </a:p>
      </dsp:txBody>
      <dsp:txXfrm rot="-10800000">
        <a:off x="0" y="0"/>
        <a:ext cx="11029615" cy="962117"/>
      </dsp:txXfrm>
    </dsp:sp>
    <dsp:sp modelId="{0FD039B1-28A5-4920-B906-23B9A564CB7B}">
      <dsp:nvSpPr>
        <dsp:cNvPr id="0" name=""/>
        <dsp:cNvSpPr/>
      </dsp:nvSpPr>
      <dsp:spPr>
        <a:xfrm>
          <a:off x="5385" y="1070640"/>
          <a:ext cx="3672947" cy="602133"/>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s-ES" sz="2400" kern="1200" dirty="0"/>
            <a:t>minusvaloración del trabajo realizado por mujeres</a:t>
          </a:r>
        </a:p>
      </dsp:txBody>
      <dsp:txXfrm>
        <a:off x="5385" y="1070640"/>
        <a:ext cx="3672947" cy="602133"/>
      </dsp:txXfrm>
    </dsp:sp>
    <dsp:sp modelId="{43EF8D0A-C4F2-48B0-B871-9A841A5F181B}">
      <dsp:nvSpPr>
        <dsp:cNvPr id="0" name=""/>
        <dsp:cNvSpPr/>
      </dsp:nvSpPr>
      <dsp:spPr>
        <a:xfrm>
          <a:off x="3678333" y="1070640"/>
          <a:ext cx="3672947" cy="602133"/>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s-ES" sz="2400" kern="1200" dirty="0"/>
            <a:t>= prejuicio de que es menos productivo</a:t>
          </a:r>
        </a:p>
      </dsp:txBody>
      <dsp:txXfrm>
        <a:off x="3678333" y="1070640"/>
        <a:ext cx="3672947" cy="602133"/>
      </dsp:txXfrm>
    </dsp:sp>
    <dsp:sp modelId="{846A39C3-1821-4382-ACF3-8535611BCD7F}">
      <dsp:nvSpPr>
        <dsp:cNvPr id="0" name=""/>
        <dsp:cNvSpPr/>
      </dsp:nvSpPr>
      <dsp:spPr>
        <a:xfrm>
          <a:off x="7351281" y="1070640"/>
          <a:ext cx="3672947" cy="602133"/>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s-ES" sz="2400" kern="1200" dirty="0"/>
            <a:t>o exige menos cualificación, esfuerzo y responsabilidad</a:t>
          </a:r>
        </a:p>
      </dsp:txBody>
      <dsp:txXfrm>
        <a:off x="7351281" y="1070640"/>
        <a:ext cx="3672947" cy="602133"/>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861FE-94CA-4BFE-A277-F0759820A7D3}">
      <dsp:nvSpPr>
        <dsp:cNvPr id="0" name=""/>
        <dsp:cNvSpPr/>
      </dsp:nvSpPr>
      <dsp:spPr>
        <a:xfrm rot="5400000">
          <a:off x="7157276" y="-2775194"/>
          <a:ext cx="607965" cy="702236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b="0" i="0" kern="1200" dirty="0"/>
            <a:t>Sobre la constitucionalidad de incluir los datos del salario en la copia básica</a:t>
          </a:r>
          <a:endParaRPr lang="es-ES" sz="1800" kern="1200" dirty="0"/>
        </a:p>
      </dsp:txBody>
      <dsp:txXfrm rot="-5400000">
        <a:off x="3950078" y="461682"/>
        <a:ext cx="6992683" cy="548609"/>
      </dsp:txXfrm>
    </dsp:sp>
    <dsp:sp modelId="{C460F14B-4B11-4E47-83FD-67FC11F57948}">
      <dsp:nvSpPr>
        <dsp:cNvPr id="0" name=""/>
        <dsp:cNvSpPr/>
      </dsp:nvSpPr>
      <dsp:spPr>
        <a:xfrm>
          <a:off x="0" y="776"/>
          <a:ext cx="3950078" cy="1470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0" i="0" kern="1200" dirty="0"/>
            <a:t>STC 142/1993</a:t>
          </a:r>
          <a:endParaRPr lang="es-ES" sz="1800" kern="1200" dirty="0"/>
        </a:p>
      </dsp:txBody>
      <dsp:txXfrm>
        <a:off x="71780" y="72556"/>
        <a:ext cx="3806518" cy="1326860"/>
      </dsp:txXfrm>
    </dsp:sp>
    <dsp:sp modelId="{383EDEBF-9408-4C62-93ED-7CDE1ABD12F6}">
      <dsp:nvSpPr>
        <dsp:cNvPr id="0" name=""/>
        <dsp:cNvSpPr/>
      </dsp:nvSpPr>
      <dsp:spPr>
        <a:xfrm rot="5400000">
          <a:off x="6295440" y="-804501"/>
          <a:ext cx="2317064" cy="701550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t-BR" sz="1800" b="0" i="0" kern="1200" dirty="0"/>
            <a:t>El TS desestima la demanda </a:t>
          </a:r>
          <a:r>
            <a:rPr lang="pt-BR" sz="1800" b="0" i="0" kern="1200" dirty="0" err="1"/>
            <a:t>interpuesta</a:t>
          </a:r>
          <a:r>
            <a:rPr lang="pt-BR" sz="1800" b="0" i="0" kern="1200" dirty="0"/>
            <a:t> por UGT</a:t>
          </a:r>
          <a:endParaRPr lang="es-ES" sz="1800" kern="1200" dirty="0"/>
        </a:p>
        <a:p>
          <a:pPr marL="171450" lvl="1" indent="-171450" algn="l" defTabSz="800100">
            <a:lnSpc>
              <a:spcPct val="90000"/>
            </a:lnSpc>
            <a:spcBef>
              <a:spcPct val="0"/>
            </a:spcBef>
            <a:spcAft>
              <a:spcPct val="15000"/>
            </a:spcAft>
            <a:buChar char="•"/>
          </a:pPr>
          <a:r>
            <a:rPr lang="pt-BR" sz="1800" b="0" i="0" kern="1200" dirty="0"/>
            <a:t>Considera que no se ha </a:t>
          </a:r>
          <a:r>
            <a:rPr lang="pt-BR" sz="1800" b="0" i="0" kern="1200" dirty="0" err="1"/>
            <a:t>probado</a:t>
          </a:r>
          <a:r>
            <a:rPr lang="pt-BR" sz="1800" b="0" i="0" kern="1200" dirty="0"/>
            <a:t> la existência de pactos </a:t>
          </a:r>
          <a:r>
            <a:rPr lang="pt-BR" sz="1800" b="0" i="0" kern="1200" dirty="0" err="1"/>
            <a:t>salariales</a:t>
          </a:r>
          <a:r>
            <a:rPr lang="pt-BR" sz="1800" b="0" i="0" kern="1200" dirty="0"/>
            <a:t> complementários, ni de fraude en </a:t>
          </a:r>
          <a:r>
            <a:rPr lang="pt-BR" sz="1800" b="0" i="0" kern="1200" dirty="0" err="1"/>
            <a:t>las</a:t>
          </a:r>
          <a:r>
            <a:rPr lang="pt-BR" sz="1800" b="0" i="0" kern="1200" dirty="0"/>
            <a:t> condiciones </a:t>
          </a:r>
          <a:r>
            <a:rPr lang="pt-BR" sz="1800" b="0" i="0" kern="1200" dirty="0" err="1"/>
            <a:t>contractuales</a:t>
          </a:r>
          <a:r>
            <a:rPr lang="pt-BR" sz="1800" b="0" i="0" kern="1200" dirty="0"/>
            <a:t>, ni se ha aludido a la </a:t>
          </a:r>
          <a:r>
            <a:rPr lang="pt-BR" sz="1800" b="0" i="0" kern="1200" dirty="0" err="1"/>
            <a:t>exigencia</a:t>
          </a:r>
          <a:r>
            <a:rPr lang="pt-BR" sz="1800" b="0" i="0" kern="1200" dirty="0"/>
            <a:t> del registro salarial</a:t>
          </a:r>
          <a:endParaRPr lang="es-ES" sz="1800" kern="1200" dirty="0"/>
        </a:p>
        <a:p>
          <a:pPr marL="171450" lvl="1" indent="-171450" algn="l" defTabSz="800100">
            <a:lnSpc>
              <a:spcPct val="90000"/>
            </a:lnSpc>
            <a:spcBef>
              <a:spcPct val="0"/>
            </a:spcBef>
            <a:spcAft>
              <a:spcPct val="15000"/>
            </a:spcAft>
            <a:buChar char="•"/>
          </a:pPr>
          <a:r>
            <a:rPr lang="pt-BR" sz="1800" b="0" i="0" kern="1200" dirty="0"/>
            <a:t>Y se limita –de </a:t>
          </a:r>
          <a:r>
            <a:rPr lang="pt-BR" sz="1800" b="0" i="0" kern="1200" dirty="0" err="1"/>
            <a:t>manera</a:t>
          </a:r>
          <a:r>
            <a:rPr lang="pt-BR" sz="1800" b="0" i="0" kern="1200" dirty="0"/>
            <a:t> extremadamente formalista— a afirmar que </a:t>
          </a:r>
          <a:r>
            <a:rPr lang="pt-BR" sz="1800" b="0" i="0" kern="1200" dirty="0" err="1"/>
            <a:t>lo</a:t>
          </a:r>
          <a:r>
            <a:rPr lang="pt-BR" sz="1800" b="0" i="0" kern="1200" dirty="0"/>
            <a:t> que la empresa entrega es, en </a:t>
          </a:r>
          <a:r>
            <a:rPr lang="pt-BR" sz="1800" b="0" i="0" kern="1200" dirty="0" err="1"/>
            <a:t>efecto</a:t>
          </a:r>
          <a:r>
            <a:rPr lang="pt-BR" sz="1800" b="0" i="0" kern="1200" dirty="0"/>
            <a:t>, una “copia básica”, en el sentido literal de la </a:t>
          </a:r>
          <a:r>
            <a:rPr lang="pt-BR" sz="1800" b="0" i="0" kern="1200" dirty="0" err="1"/>
            <a:t>expresión</a:t>
          </a:r>
          <a:endParaRPr lang="es-ES" sz="1800" kern="1200" dirty="0"/>
        </a:p>
      </dsp:txBody>
      <dsp:txXfrm rot="-5400000">
        <a:off x="3946221" y="1657828"/>
        <a:ext cx="6902393" cy="2090844"/>
      </dsp:txXfrm>
    </dsp:sp>
    <dsp:sp modelId="{E469D68F-A935-4DDB-B5BF-8EA9A360D454}">
      <dsp:nvSpPr>
        <dsp:cNvPr id="0" name=""/>
        <dsp:cNvSpPr/>
      </dsp:nvSpPr>
      <dsp:spPr>
        <a:xfrm>
          <a:off x="0" y="1846554"/>
          <a:ext cx="3946220" cy="17133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pt-BR" sz="1800" b="0" i="0" kern="1200" dirty="0"/>
            <a:t>STS de 26-5-2021 (Rec.189/19): se </a:t>
          </a:r>
          <a:r>
            <a:rPr lang="pt-BR" sz="1800" b="0" i="0" kern="1200" dirty="0" err="1"/>
            <a:t>cuestionaba</a:t>
          </a:r>
          <a:r>
            <a:rPr lang="pt-BR" sz="1800" b="0" i="0" kern="1200" dirty="0"/>
            <a:t> la validez de la </a:t>
          </a:r>
          <a:r>
            <a:rPr lang="pt-BR" sz="1800" b="0" i="0" kern="1200" dirty="0" err="1"/>
            <a:t>expresión</a:t>
          </a:r>
          <a:r>
            <a:rPr lang="pt-BR" sz="1800" b="0" i="0" kern="1200" dirty="0"/>
            <a:t> “según pacto [”</a:t>
          </a:r>
          <a:r>
            <a:rPr lang="es-ES" sz="1800" b="0" i="0" u="sng" kern="1200" dirty="0">
              <a:hlinkClick xmlns:r="http://schemas.openxmlformats.org/officeDocument/2006/relationships" r:id="rId1"/>
            </a:rPr>
            <a:t>http://www.eduardorojotorrecilla.es/2021/08/permite-la-copia-basica-del-contrato.html?m=1</a:t>
          </a:r>
          <a:r>
            <a:rPr lang="es-ES" sz="1800" b="0" i="0" kern="1200" dirty="0"/>
            <a:t> </a:t>
          </a:r>
          <a:r>
            <a:rPr lang="es-ES" sz="1800" b="0" i="0" kern="1200" baseline="-25000" dirty="0"/>
            <a:t>]</a:t>
          </a:r>
          <a:endParaRPr lang="es-ES" sz="1800" kern="1200" dirty="0"/>
        </a:p>
      </dsp:txBody>
      <dsp:txXfrm>
        <a:off x="83641" y="1930195"/>
        <a:ext cx="3778938" cy="1546110"/>
      </dsp:txXfrm>
    </dsp:sp>
    <dsp:sp modelId="{285F904F-2CEB-442E-AB55-49732897CA55}">
      <dsp:nvSpPr>
        <dsp:cNvPr id="0" name=""/>
        <dsp:cNvSpPr/>
      </dsp:nvSpPr>
      <dsp:spPr>
        <a:xfrm rot="5400000">
          <a:off x="6873091" y="1159333"/>
          <a:ext cx="1176336" cy="702236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t-BR" sz="1800" b="0" i="0" kern="1200" dirty="0"/>
            <a:t>Estima el recurso de CCOO y declara que la empresa está </a:t>
          </a:r>
          <a:r>
            <a:rPr lang="pt-BR" sz="1800" b="0" i="0" kern="1200" dirty="0" err="1"/>
            <a:t>obligada</a:t>
          </a:r>
          <a:r>
            <a:rPr lang="pt-BR" sz="1800" b="0" i="0" kern="1200" dirty="0"/>
            <a:t> a consignar </a:t>
          </a:r>
          <a:r>
            <a:rPr lang="pt-BR" sz="1800" b="0" i="0" kern="1200" dirty="0" err="1"/>
            <a:t>los</a:t>
          </a:r>
          <a:r>
            <a:rPr lang="pt-BR" sz="1800" b="0" i="0" kern="1200" dirty="0"/>
            <a:t> </a:t>
          </a:r>
          <a:r>
            <a:rPr lang="pt-BR" sz="1800" b="0" i="0" kern="1200" dirty="0" err="1"/>
            <a:t>salarios</a:t>
          </a:r>
          <a:r>
            <a:rPr lang="pt-BR" sz="1800" b="0" i="0" kern="1200" dirty="0"/>
            <a:t> </a:t>
          </a:r>
          <a:r>
            <a:rPr lang="pt-BR" sz="1800" b="0" i="0" kern="1200" dirty="0" err="1"/>
            <a:t>reales</a:t>
          </a:r>
          <a:r>
            <a:rPr lang="pt-BR" sz="1800" b="0" i="0" kern="1200" dirty="0"/>
            <a:t> pactados individualmente por el </a:t>
          </a:r>
          <a:r>
            <a:rPr lang="pt-BR" sz="1800" b="0" i="0" kern="1200" dirty="0" err="1"/>
            <a:t>personal</a:t>
          </a:r>
          <a:r>
            <a:rPr lang="pt-BR" sz="1800" b="0" i="0" kern="1200" dirty="0"/>
            <a:t> “</a:t>
          </a:r>
          <a:r>
            <a:rPr lang="pt-BR" sz="1800" b="0" i="0" kern="1200" dirty="0" err="1"/>
            <a:t>fuera</a:t>
          </a:r>
          <a:r>
            <a:rPr lang="pt-BR" sz="1800" b="0" i="0" kern="1200" dirty="0"/>
            <a:t> de convenio”</a:t>
          </a:r>
          <a:endParaRPr lang="es-ES" sz="1800" kern="1200" dirty="0"/>
        </a:p>
      </dsp:txBody>
      <dsp:txXfrm rot="-5400000">
        <a:off x="3950079" y="4139769"/>
        <a:ext cx="6964937" cy="1061488"/>
      </dsp:txXfrm>
    </dsp:sp>
    <dsp:sp modelId="{A5301E5D-AAE6-4043-818B-93D8D54FFDCF}">
      <dsp:nvSpPr>
        <dsp:cNvPr id="0" name=""/>
        <dsp:cNvSpPr/>
      </dsp:nvSpPr>
      <dsp:spPr>
        <a:xfrm>
          <a:off x="0" y="3935304"/>
          <a:ext cx="3950078" cy="14704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pt-BR" sz="1800" b="0" i="0" kern="1200" dirty="0"/>
            <a:t>STSJ de Asturias, de 15-5-2018 (Rec.833/18), assunto ENCE Navia</a:t>
          </a:r>
          <a:endParaRPr lang="es-ES" sz="1800" kern="1200" dirty="0"/>
        </a:p>
      </dsp:txBody>
      <dsp:txXfrm>
        <a:off x="71780" y="4007084"/>
        <a:ext cx="3806518" cy="132686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A9CA4-BC61-4B1A-8921-64AE7FD7FD29}">
      <dsp:nvSpPr>
        <dsp:cNvPr id="0" name=""/>
        <dsp:cNvSpPr/>
      </dsp:nvSpPr>
      <dsp:spPr>
        <a:xfrm rot="5400000">
          <a:off x="5201166" y="-1745711"/>
          <a:ext cx="2646992" cy="6140859"/>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71450" lvl="1" indent="-171450" algn="l" defTabSz="800100" rtl="0">
            <a:lnSpc>
              <a:spcPct val="90000"/>
            </a:lnSpc>
            <a:spcBef>
              <a:spcPct val="0"/>
            </a:spcBef>
            <a:spcAft>
              <a:spcPct val="15000"/>
            </a:spcAft>
            <a:buChar char="•"/>
          </a:pPr>
          <a:r>
            <a:rPr lang="es-ES" sz="1800" kern="1200" dirty="0"/>
            <a:t>No es necesario el consentimiento de los interesados para que los sindicatos pudieran acceder a la información sobre la lista de miembros de las bolsas de empleo en una Administración, con la finalidad de comprobar que se estaba guardando el turno de llamamientos por orden de puntuación. </a:t>
          </a:r>
        </a:p>
      </dsp:txBody>
      <dsp:txXfrm rot="-5400000">
        <a:off x="3454233" y="130437"/>
        <a:ext cx="6011644" cy="2388562"/>
      </dsp:txXfrm>
    </dsp:sp>
    <dsp:sp modelId="{16308C51-7848-4A08-BF54-A1E91E5065D7}">
      <dsp:nvSpPr>
        <dsp:cNvPr id="0" name=""/>
        <dsp:cNvSpPr/>
      </dsp:nvSpPr>
      <dsp:spPr>
        <a:xfrm>
          <a:off x="0" y="174939"/>
          <a:ext cx="3454233" cy="229955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s-ES" sz="3600" kern="1200" dirty="0">
              <a:solidFill>
                <a:schemeClr val="tx1"/>
              </a:solidFill>
            </a:rPr>
            <a:t>STS 21 de diciembre de 2015</a:t>
          </a:r>
          <a:r>
            <a:rPr lang="es-ES" sz="3600" i="1" kern="1200" dirty="0">
              <a:solidFill>
                <a:schemeClr val="tx1"/>
              </a:solidFill>
            </a:rPr>
            <a:t> (</a:t>
          </a:r>
          <a:r>
            <a:rPr lang="es-ES" sz="3600" i="1" kern="1200" dirty="0" err="1">
              <a:solidFill>
                <a:schemeClr val="tx1"/>
              </a:solidFill>
            </a:rPr>
            <a:t>R</a:t>
          </a:r>
          <a:r>
            <a:rPr lang="es-ES" sz="3600" kern="1200" dirty="0" err="1">
              <a:solidFill>
                <a:schemeClr val="tx1"/>
              </a:solidFill>
            </a:rPr>
            <a:t>ec</a:t>
          </a:r>
          <a:r>
            <a:rPr lang="es-ES" sz="3600" kern="1200" dirty="0">
              <a:solidFill>
                <a:schemeClr val="tx1"/>
              </a:solidFill>
            </a:rPr>
            <a:t> 56/2015)</a:t>
          </a:r>
        </a:p>
      </dsp:txBody>
      <dsp:txXfrm>
        <a:off x="112255" y="287194"/>
        <a:ext cx="3229723" cy="2075047"/>
      </dsp:txXfrm>
    </dsp:sp>
    <dsp:sp modelId="{D784F8D6-16B6-48BD-A9F8-43D7E68C5C68}">
      <dsp:nvSpPr>
        <dsp:cNvPr id="0" name=""/>
        <dsp:cNvSpPr/>
      </dsp:nvSpPr>
      <dsp:spPr>
        <a:xfrm rot="5400000">
          <a:off x="5440877" y="836535"/>
          <a:ext cx="2193096" cy="6152871"/>
        </a:xfrm>
        <a:prstGeom prst="round2SameRect">
          <a:avLst/>
        </a:prstGeom>
        <a:solidFill>
          <a:schemeClr val="accent4">
            <a:tint val="40000"/>
            <a:alpha val="90000"/>
            <a:hueOff val="1181295"/>
            <a:satOff val="-10459"/>
            <a:lumOff val="730"/>
            <a:alphaOff val="0"/>
          </a:schemeClr>
        </a:solidFill>
        <a:ln w="19050" cap="rnd" cmpd="sng" algn="ctr">
          <a:solidFill>
            <a:schemeClr val="accent4">
              <a:tint val="40000"/>
              <a:alpha val="90000"/>
              <a:hueOff val="1181295"/>
              <a:satOff val="-10459"/>
              <a:lumOff val="7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s-ES" sz="2300" kern="1200" dirty="0"/>
            <a:t>Posibilidad de que los representantes legales o sindicales de los trabajadores accedan a información, que obra en poder de la empresa por razón del contrato de trabajo, con el objetivo de evitar una contratación irregular</a:t>
          </a:r>
        </a:p>
      </dsp:txBody>
      <dsp:txXfrm rot="-5400000">
        <a:off x="3460990" y="2923480"/>
        <a:ext cx="6045813" cy="1978980"/>
      </dsp:txXfrm>
    </dsp:sp>
    <dsp:sp modelId="{E0FCA072-70B9-4B81-8E58-04EF56995436}">
      <dsp:nvSpPr>
        <dsp:cNvPr id="0" name=""/>
        <dsp:cNvSpPr/>
      </dsp:nvSpPr>
      <dsp:spPr>
        <a:xfrm>
          <a:off x="0" y="2763192"/>
          <a:ext cx="3460989" cy="2299557"/>
        </a:xfrm>
        <a:prstGeom prst="roundRect">
          <a:avLst/>
        </a:prstGeom>
        <a:solidFill>
          <a:schemeClr val="accent4">
            <a:hueOff val="1806477"/>
            <a:satOff val="-11807"/>
            <a:lumOff val="7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s-ES" sz="3600" kern="1200" dirty="0">
              <a:solidFill>
                <a:schemeClr val="tx1"/>
              </a:solidFill>
            </a:rPr>
            <a:t>STS 111/2018, de 7 febrero (</a:t>
          </a:r>
          <a:r>
            <a:rPr lang="es-ES" sz="3600" kern="1200" dirty="0" err="1">
              <a:solidFill>
                <a:schemeClr val="tx1"/>
              </a:solidFill>
            </a:rPr>
            <a:t>Rec</a:t>
          </a:r>
          <a:r>
            <a:rPr lang="es-ES" sz="3600" kern="1200" dirty="0">
              <a:solidFill>
                <a:schemeClr val="tx1"/>
              </a:solidFill>
            </a:rPr>
            <a:t> 78/2017)</a:t>
          </a:r>
        </a:p>
      </dsp:txBody>
      <dsp:txXfrm>
        <a:off x="112255" y="2875447"/>
        <a:ext cx="3236479" cy="2075047"/>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68C42-F924-4731-8B38-294A98410156}">
      <dsp:nvSpPr>
        <dsp:cNvPr id="0" name=""/>
        <dsp:cNvSpPr/>
      </dsp:nvSpPr>
      <dsp:spPr>
        <a:xfrm>
          <a:off x="0" y="1177"/>
          <a:ext cx="10232449" cy="848175"/>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NECESIDAD: el sindicato no justifica la necesidad de obtener esos datos para el fin perseguido (no relación con el registro salarial)</a:t>
          </a:r>
        </a:p>
      </dsp:txBody>
      <dsp:txXfrm>
        <a:off x="41404" y="42581"/>
        <a:ext cx="10149641" cy="765367"/>
      </dsp:txXfrm>
    </dsp:sp>
    <dsp:sp modelId="{EDD86D4F-AC18-47C6-9A8B-402499CC7C51}">
      <dsp:nvSpPr>
        <dsp:cNvPr id="0" name=""/>
        <dsp:cNvSpPr/>
      </dsp:nvSpPr>
      <dsp:spPr>
        <a:xfrm>
          <a:off x="0" y="860856"/>
          <a:ext cx="10232449" cy="848175"/>
        </a:xfrm>
        <a:prstGeom prst="roundRect">
          <a:avLst/>
        </a:prstGeom>
        <a:gradFill rotWithShape="0">
          <a:gsLst>
            <a:gs pos="0">
              <a:schemeClr val="accent5">
                <a:hueOff val="1328264"/>
                <a:satOff val="-571"/>
                <a:lumOff val="-2647"/>
                <a:alphaOff val="0"/>
                <a:tint val="65000"/>
                <a:lumMod val="110000"/>
              </a:schemeClr>
            </a:gs>
            <a:gs pos="88000">
              <a:schemeClr val="accent5">
                <a:hueOff val="1328264"/>
                <a:satOff val="-571"/>
                <a:lumOff val="-264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PROPORCIONALIDAD</a:t>
          </a:r>
        </a:p>
      </dsp:txBody>
      <dsp:txXfrm>
        <a:off x="41404" y="902260"/>
        <a:ext cx="10149641" cy="765367"/>
      </dsp:txXfrm>
    </dsp:sp>
    <dsp:sp modelId="{941674A3-6285-43CF-9972-229ACDB0DA74}">
      <dsp:nvSpPr>
        <dsp:cNvPr id="0" name=""/>
        <dsp:cNvSpPr/>
      </dsp:nvSpPr>
      <dsp:spPr>
        <a:xfrm>
          <a:off x="0" y="1720535"/>
          <a:ext cx="10232449" cy="848175"/>
        </a:xfrm>
        <a:prstGeom prst="roundRect">
          <a:avLst/>
        </a:prstGeom>
        <a:gradFill rotWithShape="0">
          <a:gsLst>
            <a:gs pos="0">
              <a:schemeClr val="accent5">
                <a:hueOff val="2656527"/>
                <a:satOff val="-1142"/>
                <a:lumOff val="-5294"/>
                <a:alphaOff val="0"/>
                <a:tint val="65000"/>
                <a:lumMod val="110000"/>
              </a:schemeClr>
            </a:gs>
            <a:gs pos="88000">
              <a:schemeClr val="accent5">
                <a:hueOff val="2656527"/>
                <a:satOff val="-1142"/>
                <a:lumOff val="-529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DERECHO A LA INTIMIDAD:  la comunicación personal de los salarios de cada trabajador puede violar el derecho a la intimidad de los afectados, si no hay razón legal que la justifique (STC 142/1993 sobre “copia básica”)</a:t>
          </a:r>
        </a:p>
      </dsp:txBody>
      <dsp:txXfrm>
        <a:off x="41404" y="1761939"/>
        <a:ext cx="10149641" cy="765367"/>
      </dsp:txXfrm>
    </dsp:sp>
    <dsp:sp modelId="{98048973-B306-471C-A548-3CFD62374EC9}">
      <dsp:nvSpPr>
        <dsp:cNvPr id="0" name=""/>
        <dsp:cNvSpPr/>
      </dsp:nvSpPr>
      <dsp:spPr>
        <a:xfrm>
          <a:off x="0" y="2580213"/>
          <a:ext cx="10232449" cy="848175"/>
        </a:xfrm>
        <a:prstGeom prst="roundRect">
          <a:avLst/>
        </a:prstGeom>
        <a:gradFill rotWithShape="0">
          <a:gsLst>
            <a:gs pos="0">
              <a:schemeClr val="accent5">
                <a:hueOff val="3984791"/>
                <a:satOff val="-1713"/>
                <a:lumOff val="-7941"/>
                <a:alphaOff val="0"/>
                <a:tint val="65000"/>
                <a:lumMod val="110000"/>
              </a:schemeClr>
            </a:gs>
            <a:gs pos="88000">
              <a:schemeClr val="accent5">
                <a:hueOff val="3984791"/>
                <a:satOff val="-1713"/>
                <a:lumOff val="-794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Derecho a la “intimidad económica”: STC 110/1984</a:t>
          </a:r>
        </a:p>
      </dsp:txBody>
      <dsp:txXfrm>
        <a:off x="41404" y="2621617"/>
        <a:ext cx="10149641" cy="765367"/>
      </dsp:txXfrm>
    </dsp:sp>
    <dsp:sp modelId="{E9370CD4-4148-42D3-A1B8-AFF9624785A7}">
      <dsp:nvSpPr>
        <dsp:cNvPr id="0" name=""/>
        <dsp:cNvSpPr/>
      </dsp:nvSpPr>
      <dsp:spPr>
        <a:xfrm>
          <a:off x="0" y="3439892"/>
          <a:ext cx="10232449" cy="848175"/>
        </a:xfrm>
        <a:prstGeom prst="roundRect">
          <a:avLst/>
        </a:prstGeom>
        <a:gradFill rotWithShape="0">
          <a:gsLst>
            <a:gs pos="0">
              <a:schemeClr val="accent5">
                <a:hueOff val="5313054"/>
                <a:satOff val="-2284"/>
                <a:lumOff val="-10588"/>
                <a:alphaOff val="0"/>
                <a:tint val="65000"/>
                <a:lumMod val="110000"/>
              </a:schemeClr>
            </a:gs>
            <a:gs pos="88000">
              <a:schemeClr val="accent5">
                <a:hueOff val="5313054"/>
                <a:satOff val="-2284"/>
                <a:lumOff val="-1058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u="sng" kern="1200" dirty="0"/>
            <a:t>El art.28.2 ET no impone un conocimiento individualizado del salario</a:t>
          </a:r>
          <a:endParaRPr lang="es-ES" sz="2000" kern="1200" dirty="0"/>
        </a:p>
      </dsp:txBody>
      <dsp:txXfrm>
        <a:off x="41404" y="3481296"/>
        <a:ext cx="10149641" cy="765367"/>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9A434-C86C-4809-96B5-32D98396A136}">
      <dsp:nvSpPr>
        <dsp:cNvPr id="0" name=""/>
        <dsp:cNvSpPr/>
      </dsp:nvSpPr>
      <dsp:spPr>
        <a:xfrm rot="5400000">
          <a:off x="5914567" y="-2357209"/>
          <a:ext cx="1600527" cy="6319841"/>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b="0" i="0" kern="1200" dirty="0"/>
            <a:t>Sindicatos médicos del SERGAS solicitan información relativa a los nombramientos estatutarios de todos los facultativos por servicio, con especificación del tipo y fecha de inicio de prestación del servicio</a:t>
          </a:r>
          <a:endParaRPr lang="es-ES" sz="2000" kern="1200" dirty="0"/>
        </a:p>
      </dsp:txBody>
      <dsp:txXfrm rot="-5400000">
        <a:off x="3554911" y="80578"/>
        <a:ext cx="6241710" cy="1444265"/>
      </dsp:txXfrm>
    </dsp:sp>
    <dsp:sp modelId="{3C171305-B2BC-4F5A-8187-ED36625BE740}">
      <dsp:nvSpPr>
        <dsp:cNvPr id="0" name=""/>
        <dsp:cNvSpPr/>
      </dsp:nvSpPr>
      <dsp:spPr>
        <a:xfrm>
          <a:off x="0" y="14379"/>
          <a:ext cx="3554910" cy="15766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0" i="0" kern="1200" dirty="0"/>
            <a:t>HECHOS</a:t>
          </a:r>
          <a:endParaRPr lang="es-ES" sz="2000" kern="1200" dirty="0"/>
        </a:p>
      </dsp:txBody>
      <dsp:txXfrm>
        <a:off x="76966" y="91345"/>
        <a:ext cx="3400978" cy="1422731"/>
      </dsp:txXfrm>
    </dsp:sp>
    <dsp:sp modelId="{5D986EFD-1DD0-44C6-9363-6B44FE9997CC}">
      <dsp:nvSpPr>
        <dsp:cNvPr id="0" name=""/>
        <dsp:cNvSpPr/>
      </dsp:nvSpPr>
      <dsp:spPr>
        <a:xfrm rot="5400000">
          <a:off x="5954077" y="-692869"/>
          <a:ext cx="1534635" cy="6326019"/>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La Sala considera que no se justifica que sea una información necesaria para el ejercicio de la acción sindical por los solicitantes</a:t>
          </a:r>
        </a:p>
        <a:p>
          <a:pPr marL="228600" lvl="1" indent="-228600" algn="l" defTabSz="889000">
            <a:lnSpc>
              <a:spcPct val="90000"/>
            </a:lnSpc>
            <a:spcBef>
              <a:spcPct val="0"/>
            </a:spcBef>
            <a:spcAft>
              <a:spcPct val="15000"/>
            </a:spcAft>
            <a:buChar char="•"/>
          </a:pPr>
          <a:r>
            <a:rPr lang="es-ES" sz="2000" kern="1200" dirty="0"/>
            <a:t>Y que requeriría, por tanto, el consentimiento de los afectados</a:t>
          </a:r>
        </a:p>
      </dsp:txBody>
      <dsp:txXfrm rot="-5400000">
        <a:off x="3558386" y="1777737"/>
        <a:ext cx="6251104" cy="1384805"/>
      </dsp:txXfrm>
    </dsp:sp>
    <dsp:sp modelId="{965FA52F-B0A5-4D9A-849D-9FD17074D157}">
      <dsp:nvSpPr>
        <dsp:cNvPr id="0" name=""/>
        <dsp:cNvSpPr/>
      </dsp:nvSpPr>
      <dsp:spPr>
        <a:xfrm>
          <a:off x="0" y="1681808"/>
          <a:ext cx="3558385" cy="15766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CRITERIO DE LA SALA DEL TS</a:t>
          </a:r>
        </a:p>
      </dsp:txBody>
      <dsp:txXfrm>
        <a:off x="76966" y="1758774"/>
        <a:ext cx="3404453" cy="1422731"/>
      </dsp:txXfrm>
    </dsp:sp>
    <dsp:sp modelId="{ED5D7C1A-BB20-461C-A400-DE315662BDBD}">
      <dsp:nvSpPr>
        <dsp:cNvPr id="0" name=""/>
        <dsp:cNvSpPr/>
      </dsp:nvSpPr>
      <dsp:spPr>
        <a:xfrm rot="5400000">
          <a:off x="5737981" y="1154234"/>
          <a:ext cx="1953700" cy="6319841"/>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¿NO BASTA LA PREVISIÓN LEGAL DE LA ATRIBUCIÓN DE COMPETENCIAS A LOS RLT EN MATERIA DE EMPLEO?</a:t>
          </a:r>
        </a:p>
        <a:p>
          <a:pPr marL="228600" lvl="1" indent="-228600" algn="l" defTabSz="889000">
            <a:lnSpc>
              <a:spcPct val="90000"/>
            </a:lnSpc>
            <a:spcBef>
              <a:spcPct val="0"/>
            </a:spcBef>
            <a:spcAft>
              <a:spcPct val="15000"/>
            </a:spcAft>
            <a:buChar char="•"/>
          </a:pPr>
          <a:r>
            <a:rPr lang="es-ES" sz="2000" kern="1200" dirty="0"/>
            <a:t>¿Y EL FIN LEGÍTIMO DE CONTROLAR EL USO DE CONTRATOS TEMPORALES EN LA ADMINISTRACIÓN?</a:t>
          </a:r>
        </a:p>
      </dsp:txBody>
      <dsp:txXfrm rot="-5400000">
        <a:off x="3554911" y="3432676"/>
        <a:ext cx="6224469" cy="1762956"/>
      </dsp:txXfrm>
    </dsp:sp>
    <dsp:sp modelId="{4EECEE8E-7667-4493-82B4-0E80A62509B2}">
      <dsp:nvSpPr>
        <dsp:cNvPr id="0" name=""/>
        <dsp:cNvSpPr/>
      </dsp:nvSpPr>
      <dsp:spPr>
        <a:xfrm>
          <a:off x="0" y="3525823"/>
          <a:ext cx="3554910" cy="15766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ALGUNA CRÍTICA</a:t>
          </a:r>
        </a:p>
      </dsp:txBody>
      <dsp:txXfrm>
        <a:off x="76966" y="3602789"/>
        <a:ext cx="3400978" cy="1422731"/>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6983D-4965-4C39-8D63-17ACEF08C895}">
      <dsp:nvSpPr>
        <dsp:cNvPr id="0" name=""/>
        <dsp:cNvSpPr/>
      </dsp:nvSpPr>
      <dsp:spPr>
        <a:xfrm>
          <a:off x="0" y="470996"/>
          <a:ext cx="10326564" cy="772200"/>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Amparo en una </a:t>
          </a:r>
          <a:r>
            <a:rPr lang="es-ES" sz="2000" b="1" u="sng" kern="1200" dirty="0"/>
            <a:t>norma de rango legal </a:t>
          </a:r>
          <a:r>
            <a:rPr lang="es-ES" sz="2000" kern="1200" dirty="0"/>
            <a:t>(art.8.1 LO 3/2018, de protección de datos personales; y art.6.1 c) Reglamento 2016/679/UE, de 27 de abril)</a:t>
          </a:r>
        </a:p>
      </dsp:txBody>
      <dsp:txXfrm>
        <a:off x="37696" y="508692"/>
        <a:ext cx="10251172" cy="696808"/>
      </dsp:txXfrm>
    </dsp:sp>
    <dsp:sp modelId="{F8060350-53E6-44C0-843C-C355C7668612}">
      <dsp:nvSpPr>
        <dsp:cNvPr id="0" name=""/>
        <dsp:cNvSpPr/>
      </dsp:nvSpPr>
      <dsp:spPr>
        <a:xfrm>
          <a:off x="0" y="1300796"/>
          <a:ext cx="10326564" cy="772200"/>
        </a:xfrm>
        <a:prstGeom prst="roundRect">
          <a:avLst/>
        </a:prstGeom>
        <a:gradFill rotWithShape="0">
          <a:gsLst>
            <a:gs pos="0">
              <a:schemeClr val="accent5">
                <a:hueOff val="1328264"/>
                <a:satOff val="-571"/>
                <a:lumOff val="-2647"/>
                <a:alphaOff val="0"/>
                <a:tint val="65000"/>
                <a:lumMod val="110000"/>
              </a:schemeClr>
            </a:gs>
            <a:gs pos="88000">
              <a:schemeClr val="accent5">
                <a:hueOff val="1328264"/>
                <a:satOff val="-571"/>
                <a:lumOff val="-264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u="sng" kern="1200" dirty="0"/>
            <a:t>Obligaciones respecto de los RLT </a:t>
          </a:r>
          <a:r>
            <a:rPr lang="es-ES" sz="2000" kern="1200" dirty="0"/>
            <a:t>(STC 142/1993) </a:t>
          </a:r>
        </a:p>
      </dsp:txBody>
      <dsp:txXfrm>
        <a:off x="37696" y="1338492"/>
        <a:ext cx="10251172" cy="696808"/>
      </dsp:txXfrm>
    </dsp:sp>
    <dsp:sp modelId="{96A2735F-EB5E-4B26-9F17-BC4A202A70C6}">
      <dsp:nvSpPr>
        <dsp:cNvPr id="0" name=""/>
        <dsp:cNvSpPr/>
      </dsp:nvSpPr>
      <dsp:spPr>
        <a:xfrm>
          <a:off x="0" y="2130597"/>
          <a:ext cx="10326564" cy="772200"/>
        </a:xfrm>
        <a:prstGeom prst="roundRect">
          <a:avLst/>
        </a:prstGeom>
        <a:gradFill rotWithShape="0">
          <a:gsLst>
            <a:gs pos="0">
              <a:schemeClr val="accent5">
                <a:hueOff val="2656527"/>
                <a:satOff val="-1142"/>
                <a:lumOff val="-5294"/>
                <a:alphaOff val="0"/>
                <a:tint val="65000"/>
                <a:lumMod val="110000"/>
              </a:schemeClr>
            </a:gs>
            <a:gs pos="88000">
              <a:schemeClr val="accent5">
                <a:hueOff val="2656527"/>
                <a:satOff val="-1142"/>
                <a:lumOff val="-529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Existe un </a:t>
          </a:r>
          <a:r>
            <a:rPr lang="es-ES" sz="2000" b="1" u="sng" kern="1200" dirty="0"/>
            <a:t>interés público superior</a:t>
          </a:r>
          <a:r>
            <a:rPr lang="es-ES" sz="2000" kern="1200" dirty="0"/>
            <a:t>, que es la </a:t>
          </a:r>
          <a:r>
            <a:rPr lang="es-ES" sz="2000" b="1" u="sng" kern="1200" dirty="0"/>
            <a:t>igualdad efectiva </a:t>
          </a:r>
          <a:r>
            <a:rPr lang="es-ES" sz="2000" kern="1200" dirty="0"/>
            <a:t>y la necesaria transparencia</a:t>
          </a:r>
        </a:p>
      </dsp:txBody>
      <dsp:txXfrm>
        <a:off x="37696" y="2168293"/>
        <a:ext cx="10251172" cy="696808"/>
      </dsp:txXfrm>
    </dsp:sp>
    <dsp:sp modelId="{817413F4-FE4F-4197-9181-892F19984ADE}">
      <dsp:nvSpPr>
        <dsp:cNvPr id="0" name=""/>
        <dsp:cNvSpPr/>
      </dsp:nvSpPr>
      <dsp:spPr>
        <a:xfrm>
          <a:off x="0" y="2960397"/>
          <a:ext cx="10326564" cy="772200"/>
        </a:xfrm>
        <a:prstGeom prst="roundRect">
          <a:avLst/>
        </a:prstGeom>
        <a:gradFill rotWithShape="0">
          <a:gsLst>
            <a:gs pos="0">
              <a:schemeClr val="accent5">
                <a:hueOff val="3984791"/>
                <a:satOff val="-1713"/>
                <a:lumOff val="-7941"/>
                <a:alphaOff val="0"/>
                <a:tint val="65000"/>
                <a:lumMod val="110000"/>
              </a:schemeClr>
            </a:gs>
            <a:gs pos="88000">
              <a:schemeClr val="accent5">
                <a:hueOff val="3984791"/>
                <a:satOff val="-1713"/>
                <a:lumOff val="-794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Respetando los principios de </a:t>
          </a:r>
          <a:r>
            <a:rPr lang="es-ES" sz="2000" b="1" u="sng" kern="1200" dirty="0"/>
            <a:t>necesidad, impacto mínimo </a:t>
          </a:r>
          <a:r>
            <a:rPr lang="es-ES" sz="2000" kern="1200" dirty="0"/>
            <a:t>y </a:t>
          </a:r>
          <a:r>
            <a:rPr lang="es-ES" sz="2000" b="1" u="sng" kern="1200" dirty="0"/>
            <a:t>proporcionalidad:</a:t>
          </a:r>
          <a:r>
            <a:rPr lang="es-ES" sz="2000" kern="1200" dirty="0"/>
            <a:t> los datos han de ser pertinentes adecuados y no excesivos (STJUE de 24 de noviembre de 2011)</a:t>
          </a:r>
        </a:p>
      </dsp:txBody>
      <dsp:txXfrm>
        <a:off x="37696" y="2998093"/>
        <a:ext cx="10251172" cy="696808"/>
      </dsp:txXfrm>
    </dsp:sp>
    <dsp:sp modelId="{C39106E2-7CB0-4D3C-AE3C-0D3EDD2576E6}">
      <dsp:nvSpPr>
        <dsp:cNvPr id="0" name=""/>
        <dsp:cNvSpPr/>
      </dsp:nvSpPr>
      <dsp:spPr>
        <a:xfrm>
          <a:off x="0" y="3790197"/>
          <a:ext cx="10326564" cy="772200"/>
        </a:xfrm>
        <a:prstGeom prst="roundRect">
          <a:avLst/>
        </a:prstGeom>
        <a:gradFill rotWithShape="0">
          <a:gsLst>
            <a:gs pos="0">
              <a:schemeClr val="accent5">
                <a:hueOff val="5313054"/>
                <a:satOff val="-2284"/>
                <a:lumOff val="-10588"/>
                <a:alphaOff val="0"/>
                <a:tint val="65000"/>
                <a:lumMod val="110000"/>
              </a:schemeClr>
            </a:gs>
            <a:gs pos="88000">
              <a:schemeClr val="accent5">
                <a:hueOff val="5313054"/>
                <a:satOff val="-2284"/>
                <a:lumOff val="-1058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Y garantizando la </a:t>
          </a:r>
          <a:r>
            <a:rPr lang="es-ES" sz="2000" b="1" u="sng" kern="1200" dirty="0"/>
            <a:t>confidencialidad y seguridad</a:t>
          </a:r>
        </a:p>
      </dsp:txBody>
      <dsp:txXfrm>
        <a:off x="37696" y="3827893"/>
        <a:ext cx="10251172" cy="696808"/>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302D9-6F23-4562-BDF6-4102624DEAD6}">
      <dsp:nvSpPr>
        <dsp:cNvPr id="0" name=""/>
        <dsp:cNvSpPr/>
      </dsp:nvSpPr>
      <dsp:spPr>
        <a:xfrm>
          <a:off x="627198" y="12225"/>
          <a:ext cx="4470303" cy="447030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ES" sz="2800" b="0" i="0" kern="1200" baseline="0" dirty="0">
              <a:solidFill>
                <a:schemeClr val="tx1"/>
              </a:solidFill>
            </a:rPr>
            <a:t>Sentido finalista de la información retributiva o su ausencia</a:t>
          </a:r>
          <a:endParaRPr lang="es-ES" sz="2800" kern="1200" baseline="0" dirty="0">
            <a:solidFill>
              <a:schemeClr val="tx1"/>
            </a:solidFill>
          </a:endParaRPr>
        </a:p>
      </dsp:txBody>
      <dsp:txXfrm>
        <a:off x="1251430" y="539370"/>
        <a:ext cx="2577472" cy="3416013"/>
      </dsp:txXfrm>
    </dsp:sp>
    <dsp:sp modelId="{C4190331-67E5-45C1-871D-26CF514A1EDD}">
      <dsp:nvSpPr>
        <dsp:cNvPr id="0" name=""/>
        <dsp:cNvSpPr/>
      </dsp:nvSpPr>
      <dsp:spPr>
        <a:xfrm>
          <a:off x="3849038" y="12225"/>
          <a:ext cx="4470303" cy="447030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ES" sz="2800" b="0" i="0" kern="1200" dirty="0"/>
            <a:t>Ejercicio de </a:t>
          </a:r>
          <a:r>
            <a:rPr lang="es-ES" sz="2800" b="1" i="0" u="sng" kern="1200" dirty="0"/>
            <a:t>acciones administrativas y judiciales </a:t>
          </a:r>
          <a:r>
            <a:rPr lang="es-ES" sz="2800" b="0" i="0" kern="1200" dirty="0"/>
            <a:t>oportunas (LISOS y LRJS)</a:t>
          </a:r>
          <a:endParaRPr lang="es-ES" sz="2800" kern="1200" dirty="0"/>
        </a:p>
      </dsp:txBody>
      <dsp:txXfrm>
        <a:off x="5117638" y="539370"/>
        <a:ext cx="2577472" cy="3416013"/>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48674-2425-4AD4-ADAF-2CADE644E397}">
      <dsp:nvSpPr>
        <dsp:cNvPr id="0" name=""/>
        <dsp:cNvSpPr/>
      </dsp:nvSpPr>
      <dsp:spPr>
        <a:xfrm>
          <a:off x="3305312" y="173291"/>
          <a:ext cx="6277983" cy="1023954"/>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0" i="0" kern="1200" dirty="0"/>
            <a:t>Sistema de recogida de información que permite comprobar el sistema retributivo de la empresa de manera completa </a:t>
          </a:r>
          <a:endParaRPr lang="es-ES" sz="1800" kern="1200" dirty="0"/>
        </a:p>
      </dsp:txBody>
      <dsp:txXfrm>
        <a:off x="3305312" y="301285"/>
        <a:ext cx="5894000" cy="767966"/>
      </dsp:txXfrm>
    </dsp:sp>
    <dsp:sp modelId="{84415B09-72D7-4F41-848A-1D4F9D1F79B3}">
      <dsp:nvSpPr>
        <dsp:cNvPr id="0" name=""/>
        <dsp:cNvSpPr/>
      </dsp:nvSpPr>
      <dsp:spPr>
        <a:xfrm>
          <a:off x="423978" y="2868"/>
          <a:ext cx="2881334" cy="136479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0" i="0" kern="1200" dirty="0"/>
            <a:t>¿Qué es?</a:t>
          </a:r>
          <a:endParaRPr lang="es-ES" sz="1800" kern="1200" dirty="0"/>
        </a:p>
      </dsp:txBody>
      <dsp:txXfrm>
        <a:off x="490602" y="69492"/>
        <a:ext cx="2748086" cy="1231551"/>
      </dsp:txXfrm>
    </dsp:sp>
    <dsp:sp modelId="{71DB4DBC-2918-4069-8B47-F930F0CACFF6}">
      <dsp:nvSpPr>
        <dsp:cNvPr id="0" name=""/>
        <dsp:cNvSpPr/>
      </dsp:nvSpPr>
      <dsp:spPr>
        <a:xfrm>
          <a:off x="3325106" y="1504148"/>
          <a:ext cx="6386663" cy="2179502"/>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0" i="0" kern="1200" dirty="0"/>
            <a:t>Comprobar si existen diferencias retributivas discriminatorias entre mujeres y hombres</a:t>
          </a:r>
          <a:endParaRPr lang="es-ES" sz="1800" kern="1200" dirty="0"/>
        </a:p>
        <a:p>
          <a:pPr marL="171450" lvl="1" indent="-171450" algn="l" defTabSz="800100">
            <a:lnSpc>
              <a:spcPct val="90000"/>
            </a:lnSpc>
            <a:spcBef>
              <a:spcPct val="0"/>
            </a:spcBef>
            <a:spcAft>
              <a:spcPct val="15000"/>
            </a:spcAft>
            <a:buChar char="•"/>
          </a:pPr>
          <a:r>
            <a:rPr lang="es-ES" sz="1800" b="0" i="0" kern="1200" dirty="0"/>
            <a:t>Poder definir las necesidades para evitar, corregir y prevenir obstáculos y dificultades para la igualdad</a:t>
          </a:r>
          <a:endParaRPr lang="es-ES" sz="1800" kern="1200" dirty="0"/>
        </a:p>
        <a:p>
          <a:pPr marL="171450" lvl="1" indent="-171450" algn="l" defTabSz="800100">
            <a:lnSpc>
              <a:spcPct val="90000"/>
            </a:lnSpc>
            <a:spcBef>
              <a:spcPct val="0"/>
            </a:spcBef>
            <a:spcAft>
              <a:spcPct val="15000"/>
            </a:spcAft>
            <a:buChar char="•"/>
          </a:pPr>
          <a:r>
            <a:rPr lang="es-ES" sz="1800" b="0" i="0" kern="1200" dirty="0"/>
            <a:t>Asegurar la transparencia</a:t>
          </a:r>
          <a:endParaRPr lang="es-ES" sz="1800" kern="1200" dirty="0"/>
        </a:p>
      </dsp:txBody>
      <dsp:txXfrm>
        <a:off x="3325106" y="1776586"/>
        <a:ext cx="5569350" cy="1634626"/>
      </dsp:txXfrm>
    </dsp:sp>
    <dsp:sp modelId="{39DA7019-F825-4006-8CA4-C63A3C96C64E}">
      <dsp:nvSpPr>
        <dsp:cNvPr id="0" name=""/>
        <dsp:cNvSpPr/>
      </dsp:nvSpPr>
      <dsp:spPr>
        <a:xfrm>
          <a:off x="334074" y="1936557"/>
          <a:ext cx="3029602" cy="136479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0" i="0" kern="1200" dirty="0"/>
            <a:t>¿Qué finalidad tiene?</a:t>
          </a:r>
          <a:endParaRPr lang="es-ES" sz="1800" kern="1200" dirty="0"/>
        </a:p>
      </dsp:txBody>
      <dsp:txXfrm>
        <a:off x="400698" y="2003181"/>
        <a:ext cx="2896354" cy="1231551"/>
      </dsp:txXfrm>
    </dsp:sp>
    <dsp:sp modelId="{8259A3E0-347A-4E57-85F3-3BF28DC5F570}">
      <dsp:nvSpPr>
        <dsp:cNvPr id="0" name=""/>
        <dsp:cNvSpPr/>
      </dsp:nvSpPr>
      <dsp:spPr>
        <a:xfrm>
          <a:off x="3480669" y="3920211"/>
          <a:ext cx="6004364" cy="596854"/>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b="0" i="0" kern="1200" dirty="0"/>
            <a:t>Las empresas que elaboren un PI</a:t>
          </a:r>
          <a:endParaRPr lang="es-ES" sz="1800" kern="1200" dirty="0"/>
        </a:p>
      </dsp:txBody>
      <dsp:txXfrm>
        <a:off x="3480669" y="3994818"/>
        <a:ext cx="5780544" cy="447640"/>
      </dsp:txXfrm>
    </dsp:sp>
    <dsp:sp modelId="{A6E24451-2352-492A-ABD0-265E5E93829B}">
      <dsp:nvSpPr>
        <dsp:cNvPr id="0" name=""/>
        <dsp:cNvSpPr/>
      </dsp:nvSpPr>
      <dsp:spPr>
        <a:xfrm>
          <a:off x="522239" y="3820130"/>
          <a:ext cx="2958430" cy="79701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0" i="0" kern="1200" dirty="0"/>
            <a:t>¿Quiénes deben adoptarlas?</a:t>
          </a:r>
          <a:endParaRPr lang="es-ES" sz="1800" kern="1200" dirty="0"/>
        </a:p>
      </dsp:txBody>
      <dsp:txXfrm>
        <a:off x="561146" y="3859037"/>
        <a:ext cx="2880616" cy="719201"/>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4B433-63A4-41DD-82A7-501BC30ABD1E}">
      <dsp:nvSpPr>
        <dsp:cNvPr id="0" name=""/>
        <dsp:cNvSpPr/>
      </dsp:nvSpPr>
      <dsp:spPr>
        <a:xfrm rot="5400000">
          <a:off x="5163168" y="-1681063"/>
          <a:ext cx="2826823" cy="618972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evaluación de los puestos de trabajo</a:t>
          </a:r>
        </a:p>
        <a:p>
          <a:pPr marL="171450" lvl="1" indent="-171450" algn="l" defTabSz="800100">
            <a:lnSpc>
              <a:spcPct val="90000"/>
            </a:lnSpc>
            <a:spcBef>
              <a:spcPct val="0"/>
            </a:spcBef>
            <a:spcAft>
              <a:spcPct val="15000"/>
            </a:spcAft>
            <a:buChar char="•"/>
          </a:pPr>
          <a:r>
            <a:rPr lang="es-ES" sz="1800" kern="1200" dirty="0"/>
            <a:t>sistema de promoción, incluidas las dificultades derivadas de factores como la discrecionalidad empresarial en materia de movilidad</a:t>
          </a:r>
        </a:p>
        <a:p>
          <a:pPr marL="171450" lvl="1" indent="-171450" algn="l" defTabSz="800100">
            <a:lnSpc>
              <a:spcPct val="90000"/>
            </a:lnSpc>
            <a:spcBef>
              <a:spcPct val="0"/>
            </a:spcBef>
            <a:spcAft>
              <a:spcPct val="15000"/>
            </a:spcAft>
            <a:buChar char="•"/>
          </a:pPr>
          <a:r>
            <a:rPr lang="es-ES" sz="1800" kern="1200" dirty="0"/>
            <a:t>exigencias de disponibilidad no justificadas </a:t>
          </a:r>
        </a:p>
        <a:p>
          <a:pPr marL="171450" lvl="1" indent="-171450" algn="l" defTabSz="800100">
            <a:lnSpc>
              <a:spcPct val="90000"/>
            </a:lnSpc>
            <a:spcBef>
              <a:spcPct val="0"/>
            </a:spcBef>
            <a:spcAft>
              <a:spcPct val="15000"/>
            </a:spcAft>
            <a:buChar char="•"/>
          </a:pPr>
          <a:r>
            <a:rPr lang="es-ES" sz="1800" kern="1200" dirty="0"/>
            <a:t>otros factores desencadenantes de la diferencia retributiva</a:t>
          </a:r>
        </a:p>
        <a:p>
          <a:pPr marL="171450" lvl="1" indent="-171450" algn="l" defTabSz="800100">
            <a:lnSpc>
              <a:spcPct val="90000"/>
            </a:lnSpc>
            <a:spcBef>
              <a:spcPct val="0"/>
            </a:spcBef>
            <a:spcAft>
              <a:spcPct val="15000"/>
            </a:spcAft>
            <a:buChar char="•"/>
          </a:pPr>
          <a:r>
            <a:rPr lang="es-ES" sz="1800" kern="1200" dirty="0"/>
            <a:t>deficiencias o desigualdades en el diseño y uso de las medidas de conciliación</a:t>
          </a:r>
        </a:p>
      </dsp:txBody>
      <dsp:txXfrm rot="-5400000">
        <a:off x="3481719" y="138380"/>
        <a:ext cx="6051728" cy="2550835"/>
      </dsp:txXfrm>
    </dsp:sp>
    <dsp:sp modelId="{C9B94767-A266-42FC-815A-1FDC15FCD0D9}">
      <dsp:nvSpPr>
        <dsp:cNvPr id="0" name=""/>
        <dsp:cNvSpPr/>
      </dsp:nvSpPr>
      <dsp:spPr>
        <a:xfrm>
          <a:off x="0" y="311484"/>
          <a:ext cx="3481718" cy="2204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Diagnóstico </a:t>
          </a:r>
        </a:p>
      </dsp:txBody>
      <dsp:txXfrm>
        <a:off x="107621" y="419105"/>
        <a:ext cx="3266476" cy="1989383"/>
      </dsp:txXfrm>
    </dsp:sp>
    <dsp:sp modelId="{10727E68-6D43-4B8F-BC44-BBA197908632}">
      <dsp:nvSpPr>
        <dsp:cNvPr id="0" name=""/>
        <dsp:cNvSpPr/>
      </dsp:nvSpPr>
      <dsp:spPr>
        <a:xfrm rot="5400000">
          <a:off x="5701158" y="941867"/>
          <a:ext cx="1763700" cy="61957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objetivos, las estrategias y las medidas concretas</a:t>
          </a:r>
        </a:p>
        <a:p>
          <a:pPr marL="171450" lvl="1" indent="-171450" algn="l" defTabSz="800100">
            <a:lnSpc>
              <a:spcPct val="90000"/>
            </a:lnSpc>
            <a:spcBef>
              <a:spcPct val="0"/>
            </a:spcBef>
            <a:spcAft>
              <a:spcPct val="15000"/>
            </a:spcAft>
            <a:buChar char="•"/>
          </a:pPr>
          <a:r>
            <a:rPr lang="es-ES" sz="1800" kern="1200" dirty="0"/>
            <a:t>cronograma para su aplicación</a:t>
          </a:r>
        </a:p>
        <a:p>
          <a:pPr marL="171450" lvl="1" indent="-171450" algn="l" defTabSz="800100">
            <a:lnSpc>
              <a:spcPct val="90000"/>
            </a:lnSpc>
            <a:spcBef>
              <a:spcPct val="0"/>
            </a:spcBef>
            <a:spcAft>
              <a:spcPct val="15000"/>
            </a:spcAft>
            <a:buChar char="•"/>
          </a:pPr>
          <a:r>
            <a:rPr lang="es-ES" sz="1800" kern="1200" dirty="0"/>
            <a:t>personas responsables de su implantación, seguimiento y evaluación </a:t>
          </a:r>
        </a:p>
      </dsp:txBody>
      <dsp:txXfrm rot="-5400000">
        <a:off x="3485123" y="3244000"/>
        <a:ext cx="6109675" cy="1591506"/>
      </dsp:txXfrm>
    </dsp:sp>
    <dsp:sp modelId="{CC512276-CB92-4C35-82CF-2B886F07569D}">
      <dsp:nvSpPr>
        <dsp:cNvPr id="0" name=""/>
        <dsp:cNvSpPr/>
      </dsp:nvSpPr>
      <dsp:spPr>
        <a:xfrm>
          <a:off x="0" y="2937440"/>
          <a:ext cx="3485122" cy="2204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Plan de actuación para corregir las desigualdades y remover los obstáculos para la consecución de la igualdad efectiva entre mujeres y hombres</a:t>
          </a:r>
        </a:p>
      </dsp:txBody>
      <dsp:txXfrm>
        <a:off x="107621" y="3045061"/>
        <a:ext cx="3269880" cy="1989383"/>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6840-6451-4A59-8709-8D40B5415951}">
      <dsp:nvSpPr>
        <dsp:cNvPr id="0" name=""/>
        <dsp:cNvSpPr/>
      </dsp:nvSpPr>
      <dsp:spPr>
        <a:xfrm>
          <a:off x="0" y="49476"/>
          <a:ext cx="9656991" cy="6786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0" i="0" kern="1200" dirty="0"/>
            <a:t>¿Cuál será su vigencia?</a:t>
          </a:r>
          <a:endParaRPr lang="es-ES" sz="2900" kern="1200" dirty="0"/>
        </a:p>
      </dsp:txBody>
      <dsp:txXfrm>
        <a:off x="33127" y="82603"/>
        <a:ext cx="9590737" cy="612346"/>
      </dsp:txXfrm>
    </dsp:sp>
    <dsp:sp modelId="{62E7A991-39E8-41BD-9E9C-AE40133354D3}">
      <dsp:nvSpPr>
        <dsp:cNvPr id="0" name=""/>
        <dsp:cNvSpPr/>
      </dsp:nvSpPr>
      <dsp:spPr>
        <a:xfrm>
          <a:off x="0" y="728076"/>
          <a:ext cx="9656991" cy="69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60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s-ES" sz="2300" b="0" i="0" kern="1200" dirty="0"/>
            <a:t>Se aplica el mismo período transitorio o de aplicación paulatina que para los PI, conforme a la D.Tr.12ª LOPI  (D. </a:t>
          </a:r>
          <a:r>
            <a:rPr lang="es-ES" sz="2300" b="0" i="0" kern="1200" dirty="0" err="1"/>
            <a:t>Tr</a:t>
          </a:r>
          <a:r>
            <a:rPr lang="es-ES" sz="2300" b="0" i="0" kern="1200" dirty="0"/>
            <a:t>. Única)</a:t>
          </a:r>
          <a:endParaRPr lang="es-ES" sz="2300" kern="1200" dirty="0"/>
        </a:p>
      </dsp:txBody>
      <dsp:txXfrm>
        <a:off x="0" y="728076"/>
        <a:ext cx="9656991" cy="690344"/>
      </dsp:txXfrm>
    </dsp:sp>
    <dsp:sp modelId="{0E6E2A56-C903-46FF-AF43-2C2033523095}">
      <dsp:nvSpPr>
        <dsp:cNvPr id="0" name=""/>
        <dsp:cNvSpPr/>
      </dsp:nvSpPr>
      <dsp:spPr>
        <a:xfrm>
          <a:off x="0" y="1418421"/>
          <a:ext cx="9656991" cy="6786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kern="1200" dirty="0"/>
            <a:t>Período de referencia: año natural</a:t>
          </a:r>
        </a:p>
      </dsp:txBody>
      <dsp:txXfrm>
        <a:off x="33127" y="1451548"/>
        <a:ext cx="9590737" cy="612346"/>
      </dsp:txXfrm>
    </dsp:sp>
    <dsp:sp modelId="{850F1A9C-0BBF-4A5F-BEB8-4C4BE83B4269}">
      <dsp:nvSpPr>
        <dsp:cNvPr id="0" name=""/>
        <dsp:cNvSpPr/>
      </dsp:nvSpPr>
      <dsp:spPr>
        <a:xfrm>
          <a:off x="0" y="2180541"/>
          <a:ext cx="9656991" cy="6786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0" i="0" kern="1200" dirty="0"/>
            <a:t>Apoyo institucional:</a:t>
          </a:r>
          <a:endParaRPr lang="es-ES" sz="2900" kern="1200" dirty="0"/>
        </a:p>
      </dsp:txBody>
      <dsp:txXfrm>
        <a:off x="33127" y="2213668"/>
        <a:ext cx="9590737" cy="612346"/>
      </dsp:txXfrm>
    </dsp:sp>
    <dsp:sp modelId="{7B258AEE-1C0D-49CA-8244-E44EBBBFBA86}">
      <dsp:nvSpPr>
        <dsp:cNvPr id="0" name=""/>
        <dsp:cNvSpPr/>
      </dsp:nvSpPr>
      <dsp:spPr>
        <a:xfrm>
          <a:off x="0" y="2859141"/>
          <a:ext cx="9656991" cy="69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60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s-ES" sz="2300" b="0" i="0" kern="1200" dirty="0"/>
            <a:t>Guía Técnica del Instituto de la Mujer, en colaboración con las organizaciones más representativas (</a:t>
          </a:r>
          <a:r>
            <a:rPr lang="es-ES" sz="2300" b="0" i="0" kern="1200" dirty="0" err="1"/>
            <a:t>D.Ad</a:t>
          </a:r>
          <a:r>
            <a:rPr lang="es-ES" sz="2300" b="0" i="0" kern="1200" dirty="0"/>
            <a:t>. Tercera)</a:t>
          </a:r>
          <a:endParaRPr lang="es-ES" sz="2300" kern="1200" dirty="0"/>
        </a:p>
      </dsp:txBody>
      <dsp:txXfrm>
        <a:off x="0" y="2859141"/>
        <a:ext cx="9656991" cy="690344"/>
      </dsp:txXfrm>
    </dsp:sp>
    <dsp:sp modelId="{D00CBF85-B5D2-442D-8B3E-5E83CA32C14A}">
      <dsp:nvSpPr>
        <dsp:cNvPr id="0" name=""/>
        <dsp:cNvSpPr/>
      </dsp:nvSpPr>
      <dsp:spPr>
        <a:xfrm>
          <a:off x="0" y="3549486"/>
          <a:ext cx="9656991" cy="6786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ES" sz="2900" b="0" i="0" kern="1200" dirty="0"/>
            <a:t>CONCLUSIÓN:</a:t>
          </a:r>
          <a:endParaRPr lang="es-ES" sz="2900" kern="1200" dirty="0"/>
        </a:p>
      </dsp:txBody>
      <dsp:txXfrm>
        <a:off x="33127" y="3582613"/>
        <a:ext cx="9590737" cy="612346"/>
      </dsp:txXfrm>
    </dsp:sp>
    <dsp:sp modelId="{54975AA3-29F8-46FC-899E-78FEAF0C75F2}">
      <dsp:nvSpPr>
        <dsp:cNvPr id="0" name=""/>
        <dsp:cNvSpPr/>
      </dsp:nvSpPr>
      <dsp:spPr>
        <a:xfrm>
          <a:off x="0" y="4228086"/>
          <a:ext cx="9656991"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60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s-ES" sz="2300" b="0" i="0" kern="1200" dirty="0"/>
            <a:t>AUDITORÍA SALARIAL = PI, en la materia específica</a:t>
          </a:r>
          <a:endParaRPr lang="es-ES" sz="2300" kern="1200" dirty="0"/>
        </a:p>
      </dsp:txBody>
      <dsp:txXfrm>
        <a:off x="0" y="4228086"/>
        <a:ext cx="9656991" cy="480240"/>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0F0C0-DE8C-41FC-9198-4A851D34438B}">
      <dsp:nvSpPr>
        <dsp:cNvPr id="0" name=""/>
        <dsp:cNvSpPr/>
      </dsp:nvSpPr>
      <dsp:spPr>
        <a:xfrm>
          <a:off x="2357437" y="0"/>
          <a:ext cx="3881437" cy="3881437"/>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rtl="0">
            <a:lnSpc>
              <a:spcPct val="90000"/>
            </a:lnSpc>
            <a:spcBef>
              <a:spcPct val="0"/>
            </a:spcBef>
            <a:spcAft>
              <a:spcPct val="35000"/>
            </a:spcAft>
            <a:buNone/>
          </a:pPr>
          <a:r>
            <a:rPr lang="es-ES" sz="4100" kern="1200" dirty="0"/>
            <a:t>MUCHAS GRACIAS POR VUESTRA ATENCIÓN</a:t>
          </a:r>
        </a:p>
      </dsp:txBody>
      <dsp:txXfrm>
        <a:off x="2925860" y="568423"/>
        <a:ext cx="2744591" cy="27445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876E1-E164-4C48-8677-EAD4FD5AAD82}">
      <dsp:nvSpPr>
        <dsp:cNvPr id="0" name=""/>
        <dsp:cNvSpPr/>
      </dsp:nvSpPr>
      <dsp:spPr>
        <a:xfrm>
          <a:off x="4140" y="130295"/>
          <a:ext cx="3620846" cy="3620846"/>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9267" tIns="29210" rIns="199267" bIns="29210" numCol="1" spcCol="1270" anchor="ctr" anchorCtr="0">
          <a:noAutofit/>
        </a:bodyPr>
        <a:lstStyle/>
        <a:p>
          <a:pPr marL="0" lvl="0" indent="0" algn="ctr" defTabSz="1022350" rtl="0">
            <a:lnSpc>
              <a:spcPct val="90000"/>
            </a:lnSpc>
            <a:spcBef>
              <a:spcPct val="0"/>
            </a:spcBef>
            <a:spcAft>
              <a:spcPct val="35000"/>
            </a:spcAft>
            <a:buNone/>
          </a:pPr>
          <a:r>
            <a:rPr lang="es-ES" sz="2300" kern="1200" dirty="0"/>
            <a:t>Los salarios medios en las empresas en las que el 65 % o más de los trabajadores son mujeres son más bajos</a:t>
          </a:r>
        </a:p>
      </dsp:txBody>
      <dsp:txXfrm>
        <a:off x="534401" y="660556"/>
        <a:ext cx="2560324" cy="2560324"/>
      </dsp:txXfrm>
    </dsp:sp>
    <dsp:sp modelId="{7CA5052A-FBDB-4E06-AE6D-1E8AF047E7E7}">
      <dsp:nvSpPr>
        <dsp:cNvPr id="0" name=""/>
        <dsp:cNvSpPr/>
      </dsp:nvSpPr>
      <dsp:spPr>
        <a:xfrm>
          <a:off x="2900817" y="130295"/>
          <a:ext cx="3620846" cy="3620846"/>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9267" tIns="29210" rIns="199267" bIns="29210" numCol="1" spcCol="1270" anchor="ctr" anchorCtr="0">
          <a:noAutofit/>
        </a:bodyPr>
        <a:lstStyle/>
        <a:p>
          <a:pPr marL="0" lvl="0" indent="0" algn="ctr" defTabSz="1022350" rtl="0">
            <a:lnSpc>
              <a:spcPct val="90000"/>
            </a:lnSpc>
            <a:spcBef>
              <a:spcPct val="0"/>
            </a:spcBef>
            <a:spcAft>
              <a:spcPct val="35000"/>
            </a:spcAft>
            <a:buNone/>
          </a:pPr>
          <a:r>
            <a:rPr lang="es-ES" sz="2300" kern="1200"/>
            <a:t>Donde </a:t>
          </a:r>
          <a:r>
            <a:rPr lang="es-ES" sz="2300" kern="1200" dirty="0"/>
            <a:t>hay </a:t>
          </a:r>
          <a:r>
            <a:rPr lang="es-ES" sz="2300" b="1" u="sng" kern="1200" dirty="0"/>
            <a:t>más mano de obra femenina</a:t>
          </a:r>
          <a:endParaRPr lang="es-ES" sz="2300" kern="1200" dirty="0"/>
        </a:p>
      </dsp:txBody>
      <dsp:txXfrm>
        <a:off x="3431078" y="660556"/>
        <a:ext cx="2560324" cy="2560324"/>
      </dsp:txXfrm>
    </dsp:sp>
    <dsp:sp modelId="{0300C9FD-9178-4CFB-9832-A39CDD2E5EC8}">
      <dsp:nvSpPr>
        <dsp:cNvPr id="0" name=""/>
        <dsp:cNvSpPr/>
      </dsp:nvSpPr>
      <dsp:spPr>
        <a:xfrm>
          <a:off x="5797494" y="130295"/>
          <a:ext cx="3620846" cy="3620846"/>
        </a:xfrm>
        <a:prstGeom prst="ellipse">
          <a:avLst/>
        </a:prstGeom>
        <a:gradFill rotWithShape="0">
          <a:gsLst>
            <a:gs pos="0">
              <a:schemeClr val="accent1">
                <a:alpha val="50000"/>
                <a:hueOff val="0"/>
                <a:satOff val="0"/>
                <a:lumOff val="0"/>
                <a:alphaOff val="0"/>
                <a:tint val="96000"/>
                <a:lumMod val="100000"/>
              </a:schemeClr>
            </a:gs>
            <a:gs pos="78000">
              <a:schemeClr val="accent1">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9267" tIns="29210" rIns="199267" bIns="29210" numCol="1" spcCol="1270" anchor="ctr" anchorCtr="0">
          <a:noAutofit/>
        </a:bodyPr>
        <a:lstStyle/>
        <a:p>
          <a:pPr marL="0" lvl="0" indent="0" algn="ctr" defTabSz="1022350" rtl="0">
            <a:lnSpc>
              <a:spcPct val="90000"/>
            </a:lnSpc>
            <a:spcBef>
              <a:spcPct val="0"/>
            </a:spcBef>
            <a:spcAft>
              <a:spcPct val="35000"/>
            </a:spcAft>
            <a:buNone/>
          </a:pPr>
          <a:r>
            <a:rPr lang="es-ES" sz="2300" b="1" u="sng" kern="1200" dirty="0"/>
            <a:t>¡¡¡los salarios presionan a la baja!!!!</a:t>
          </a:r>
          <a:endParaRPr lang="es-ES" sz="2300" kern="1200" dirty="0"/>
        </a:p>
      </dsp:txBody>
      <dsp:txXfrm>
        <a:off x="6327755" y="660556"/>
        <a:ext cx="2560324" cy="2560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E5B8A-6396-405A-B094-013E78D4DFC2}">
      <dsp:nvSpPr>
        <dsp:cNvPr id="0" name=""/>
        <dsp:cNvSpPr/>
      </dsp:nvSpPr>
      <dsp:spPr>
        <a:xfrm>
          <a:off x="1539" y="1160254"/>
          <a:ext cx="3282227" cy="196933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a:t>En Alemania y Nueva Zelanda, para evitar ese efecto</a:t>
          </a:r>
        </a:p>
      </dsp:txBody>
      <dsp:txXfrm>
        <a:off x="59219" y="1217934"/>
        <a:ext cx="3166867" cy="1853976"/>
      </dsp:txXfrm>
    </dsp:sp>
    <dsp:sp modelId="{358094A8-CC5F-467C-9ADC-70DFD7D42DD5}">
      <dsp:nvSpPr>
        <dsp:cNvPr id="0" name=""/>
        <dsp:cNvSpPr/>
      </dsp:nvSpPr>
      <dsp:spPr>
        <a:xfrm>
          <a:off x="3611989" y="1737926"/>
          <a:ext cx="695832" cy="813992"/>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611989" y="1900724"/>
        <a:ext cx="487082" cy="488396"/>
      </dsp:txXfrm>
    </dsp:sp>
    <dsp:sp modelId="{B397B4AA-C439-4614-8B13-2634B5757595}">
      <dsp:nvSpPr>
        <dsp:cNvPr id="0" name=""/>
        <dsp:cNvSpPr/>
      </dsp:nvSpPr>
      <dsp:spPr>
        <a:xfrm>
          <a:off x="4596657" y="1160254"/>
          <a:ext cx="3282227" cy="196933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Se han adoptado </a:t>
          </a:r>
          <a:r>
            <a:rPr lang="es-ES" sz="2500" b="1" u="sng" kern="1200" dirty="0"/>
            <a:t>incrementos salariales selectivos para los sectores peor pagados</a:t>
          </a:r>
        </a:p>
      </dsp:txBody>
      <dsp:txXfrm>
        <a:off x="4654337" y="1217934"/>
        <a:ext cx="3166867" cy="18539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619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546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235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298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1389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5411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88965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90762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6"/>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6795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257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175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41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8783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967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0177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5826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1859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827767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uskadi.eus/gobierno-vasco/-/libro/el-trabajo-de-igual-valo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5.xml.rels><?xml version="1.0" encoding="UTF-8" standalone="yes"?>
<Relationships xmlns="http://schemas.openxmlformats.org/package/2006/relationships"><Relationship Id="rId2" Type="http://schemas.openxmlformats.org/officeDocument/2006/relationships/hyperlink" Target="https://www.publico.es/politica/tsj-madrid-corrige-jueza-nego-pension-limpiadora-vaciar-papelera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9.xml.rels><?xml version="1.0" encoding="UTF-8" standalone="yes"?>
<Relationships xmlns="http://schemas.openxmlformats.org/package/2006/relationships"><Relationship Id="rId2" Type="http://schemas.openxmlformats.org/officeDocument/2006/relationships/hyperlink" Target="https://mail.google.com/mail/u/0/?fs=1&amp;to&amp;su=El+Supremo+fija+que+la+excedencia+voluntaria+por+cuidado+de+familiares+debe+equipararse+al+servicio+activo+++%C2%B7+Noticias+Jur%C3%ADdicas&amp;body=https://noticias.juridicas.com/actualidad/jurisprudencia/15862-el-supremo-fija-que-la-excedencia-voluntaria-por-cuidado-de-familiares-debe-equipararse-al-servicio-activo/%23.YpemXFBvQ5Q.gmail&amp;ui=2&amp;tf=c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hyperlink" Target="http://www.eduardorojotorrecilla.es/2021/07/sobre-la-importancia-de-la-dimension.html?m=1" TargetMode="Externa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134">
            <a:extLst>
              <a:ext uri="{FF2B5EF4-FFF2-40B4-BE49-F238E27FC236}">
                <a16:creationId xmlns:a16="http://schemas.microsoft.com/office/drawing/2014/main" id="{AB62393A-6733-498D-A2AC-7FB7B8FDB3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BE39D66C-6EF0-4D11-AA3E-F51153412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F62364A7-DF82-4BC5-932A-2D8405CDF0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8A6951FD-79F3-45CF-BE2F-A5C2D6D9F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5EAB1AEE-C668-4926-970F-19315308E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61457E3D-775A-40C1-931E-DB2132F39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3ED67183-8EAB-4574-BE38-C65A428B5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A61F9A32-DBA1-426F-9A89-2585442C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F267F890-CA42-46C6-9AF6-971EABEA1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82CA700D-FF17-4151-B0BF-601FCB733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209DA7CD-C741-462A-AA30-660EFA4B2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44B2D5F2-A1A4-164B-0BBA-2DD708C137AC}"/>
              </a:ext>
            </a:extLst>
          </p:cNvPr>
          <p:cNvSpPr>
            <a:spLocks noGrp="1"/>
          </p:cNvSpPr>
          <p:nvPr>
            <p:ph type="title"/>
          </p:nvPr>
        </p:nvSpPr>
        <p:spPr>
          <a:xfrm>
            <a:off x="5774926" y="872521"/>
            <a:ext cx="3575952" cy="2328409"/>
          </a:xfrm>
        </p:spPr>
        <p:txBody>
          <a:bodyPr vert="horz" lIns="91440" tIns="45720" rIns="91440" bIns="45720" rtlCol="0" anchor="b">
            <a:normAutofit/>
          </a:bodyPr>
          <a:lstStyle/>
          <a:p>
            <a:pPr algn="r">
              <a:lnSpc>
                <a:spcPct val="90000"/>
              </a:lnSpc>
            </a:pPr>
            <a:r>
              <a:rPr lang="en-US" sz="3000" b="1" dirty="0"/>
              <a:t>HERRAMIENTAS PARA LA IGUALDAD Y LA TRANSPARENCIA RETRIBUTIVAS</a:t>
            </a:r>
            <a:endParaRPr lang="en-US" sz="3000" dirty="0"/>
          </a:p>
        </p:txBody>
      </p:sp>
      <p:sp>
        <p:nvSpPr>
          <p:cNvPr id="3" name="Marcador de contenido 2">
            <a:extLst>
              <a:ext uri="{FF2B5EF4-FFF2-40B4-BE49-F238E27FC236}">
                <a16:creationId xmlns:a16="http://schemas.microsoft.com/office/drawing/2014/main" id="{D7B46997-653B-BAA3-DA58-53528D7A6DDC}"/>
              </a:ext>
            </a:extLst>
          </p:cNvPr>
          <p:cNvSpPr>
            <a:spLocks noGrp="1"/>
          </p:cNvSpPr>
          <p:nvPr>
            <p:ph idx="1"/>
          </p:nvPr>
        </p:nvSpPr>
        <p:spPr>
          <a:xfrm>
            <a:off x="6094409" y="4050833"/>
            <a:ext cx="3179593" cy="1416517"/>
          </a:xfrm>
        </p:spPr>
        <p:txBody>
          <a:bodyPr vert="horz" lIns="91440" tIns="45720" rIns="91440" bIns="45720" rtlCol="0" anchor="t">
            <a:normAutofit lnSpcReduction="10000"/>
          </a:bodyPr>
          <a:lstStyle/>
          <a:p>
            <a:pPr marL="0" indent="0" algn="r">
              <a:lnSpc>
                <a:spcPct val="90000"/>
              </a:lnSpc>
              <a:buNone/>
            </a:pPr>
            <a:r>
              <a:rPr lang="en-US" sz="1100" dirty="0">
                <a:solidFill>
                  <a:schemeClr val="tx1">
                    <a:lumMod val="50000"/>
                    <a:lumOff val="50000"/>
                  </a:schemeClr>
                </a:solidFill>
                <a:effectLst/>
              </a:rPr>
              <a:t>,</a:t>
            </a:r>
            <a:br>
              <a:rPr lang="en-US" sz="1100" i="1" dirty="0">
                <a:solidFill>
                  <a:schemeClr val="tx1">
                    <a:lumMod val="50000"/>
                    <a:lumOff val="50000"/>
                  </a:schemeClr>
                </a:solidFill>
                <a:effectLst/>
              </a:rPr>
            </a:br>
            <a:br>
              <a:rPr lang="en-US" sz="1100" b="1" i="1" dirty="0">
                <a:solidFill>
                  <a:schemeClr val="tx1">
                    <a:lumMod val="50000"/>
                    <a:lumOff val="50000"/>
                  </a:schemeClr>
                </a:solidFill>
              </a:rPr>
            </a:br>
            <a:r>
              <a:rPr lang="en-US" sz="2000" dirty="0">
                <a:solidFill>
                  <a:schemeClr val="tx1">
                    <a:lumMod val="50000"/>
                    <a:lumOff val="50000"/>
                  </a:schemeClr>
                </a:solidFill>
              </a:rPr>
              <a:t>2 de </a:t>
            </a:r>
            <a:r>
              <a:rPr lang="en-US" sz="2000" dirty="0" err="1">
                <a:solidFill>
                  <a:schemeClr val="tx1">
                    <a:lumMod val="50000"/>
                    <a:lumOff val="50000"/>
                  </a:schemeClr>
                </a:solidFill>
              </a:rPr>
              <a:t>junio</a:t>
            </a:r>
            <a:r>
              <a:rPr lang="en-US" sz="2000" dirty="0">
                <a:solidFill>
                  <a:schemeClr val="tx1">
                    <a:lumMod val="50000"/>
                    <a:lumOff val="50000"/>
                  </a:schemeClr>
                </a:solidFill>
              </a:rPr>
              <a:t> de 2022</a:t>
            </a:r>
            <a:br>
              <a:rPr lang="en-US" sz="2000" b="1" dirty="0">
                <a:solidFill>
                  <a:schemeClr val="tx1">
                    <a:lumMod val="50000"/>
                    <a:lumOff val="50000"/>
                  </a:schemeClr>
                </a:solidFill>
              </a:rPr>
            </a:br>
            <a:br>
              <a:rPr lang="en-US" sz="2000" b="1" dirty="0">
                <a:solidFill>
                  <a:schemeClr val="tx1">
                    <a:lumMod val="50000"/>
                    <a:lumOff val="50000"/>
                  </a:schemeClr>
                </a:solidFill>
              </a:rPr>
            </a:br>
            <a:r>
              <a:rPr lang="en-US" sz="2000" dirty="0">
                <a:solidFill>
                  <a:schemeClr val="tx1">
                    <a:lumMod val="50000"/>
                    <a:lumOff val="50000"/>
                  </a:schemeClr>
                </a:solidFill>
              </a:rPr>
              <a:t>Carolina Martínez Moreno</a:t>
            </a:r>
            <a:br>
              <a:rPr lang="en-US" sz="2000" dirty="0">
                <a:solidFill>
                  <a:schemeClr val="tx1">
                    <a:lumMod val="50000"/>
                    <a:lumOff val="50000"/>
                  </a:schemeClr>
                </a:solidFill>
              </a:rPr>
            </a:br>
            <a:r>
              <a:rPr lang="en-US" sz="2000" dirty="0">
                <a:solidFill>
                  <a:schemeClr val="tx1">
                    <a:lumMod val="50000"/>
                    <a:lumOff val="50000"/>
                  </a:schemeClr>
                </a:solidFill>
              </a:rPr>
              <a:t>Universidad de Oviedo</a:t>
            </a:r>
          </a:p>
        </p:txBody>
      </p:sp>
      <p:pic>
        <p:nvPicPr>
          <p:cNvPr id="1026" name="Picture 2" descr="Resultado de imagen de logo cgt">
            <a:extLst>
              <a:ext uri="{FF2B5EF4-FFF2-40B4-BE49-F238E27FC236}">
                <a16:creationId xmlns:a16="http://schemas.microsoft.com/office/drawing/2014/main" id="{27455FDD-D44E-7EF6-A726-7A2FE0AD1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29"/>
          <a:stretch/>
        </p:blipFill>
        <p:spPr bwMode="auto">
          <a:xfrm>
            <a:off x="1909453" y="835016"/>
            <a:ext cx="2934400" cy="1987658"/>
          </a:xfrm>
          <a:prstGeom prst="rect">
            <a:avLst/>
          </a:prstGeom>
          <a:noFill/>
          <a:extLst>
            <a:ext uri="{909E8E84-426E-40DD-AFC4-6F175D3DCCD1}">
              <a14:hiddenFill xmlns:a14="http://schemas.microsoft.com/office/drawing/2010/main">
                <a:solidFill>
                  <a:srgbClr val="FFFFFF"/>
                </a:solidFill>
              </a14:hiddenFill>
            </a:ext>
          </a:extLst>
        </p:spPr>
      </p:pic>
      <p:pic>
        <p:nvPicPr>
          <p:cNvPr id="4" name="Marcador de contenido 3">
            <a:extLst>
              <a:ext uri="{FF2B5EF4-FFF2-40B4-BE49-F238E27FC236}">
                <a16:creationId xmlns:a16="http://schemas.microsoft.com/office/drawing/2014/main" id="{5B25461D-85D9-DA12-ED8F-EEB7AD8E32E7}"/>
              </a:ext>
            </a:extLst>
          </p:cNvPr>
          <p:cNvPicPr>
            <a:picLocks noChangeAspect="1"/>
          </p:cNvPicPr>
          <p:nvPr/>
        </p:nvPicPr>
        <p:blipFill rotWithShape="1">
          <a:blip r:embed="rId3"/>
          <a:srcRect t="293" r="-2" b="781"/>
          <a:stretch/>
        </p:blipFill>
        <p:spPr>
          <a:xfrm>
            <a:off x="1248786" y="3051274"/>
            <a:ext cx="4257197" cy="2990088"/>
          </a:xfrm>
          <a:prstGeom prst="rect">
            <a:avLst/>
          </a:prstGeom>
        </p:spPr>
      </p:pic>
    </p:spTree>
    <p:extLst>
      <p:ext uri="{BB962C8B-B14F-4D97-AF65-F5344CB8AC3E}">
        <p14:creationId xmlns:p14="http://schemas.microsoft.com/office/powerpoint/2010/main" val="41425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514" y="276837"/>
            <a:ext cx="10082462" cy="914400"/>
          </a:xfrm>
        </p:spPr>
        <p:txBody>
          <a:bodyPr>
            <a:normAutofit fontScale="90000"/>
          </a:bodyPr>
          <a:lstStyle/>
          <a:p>
            <a:r>
              <a:rPr lang="es-ES" sz="2800" b="1" dirty="0"/>
              <a:t>VARIABLE II: El valor del trabajo y la minusvaloración del trabajo femenino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67282656"/>
              </p:ext>
            </p:extLst>
          </p:nvPr>
        </p:nvGraphicFramePr>
        <p:xfrm>
          <a:off x="300791" y="1268083"/>
          <a:ext cx="11029615" cy="5417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347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352338"/>
            <a:ext cx="8777059" cy="1578062"/>
          </a:xfrm>
        </p:spPr>
        <p:txBody>
          <a:bodyPr>
            <a:normAutofit/>
          </a:bodyPr>
          <a:lstStyle/>
          <a:p>
            <a:r>
              <a:rPr lang="es-ES" sz="2800" i="1" dirty="0"/>
              <a:t>Resolución del Parlamento Europeo, de 30 de enero de 2020, sobre la brecha salarial de género </a:t>
            </a:r>
            <a:r>
              <a:rPr lang="es-ES" sz="2800" dirty="0"/>
              <a:t>(2019/2870(RSP) DO 17.8.2021</a:t>
            </a:r>
          </a:p>
        </p:txBody>
      </p:sp>
      <p:graphicFrame>
        <p:nvGraphicFramePr>
          <p:cNvPr id="4" name="Marcador de contenido 3"/>
          <p:cNvGraphicFramePr>
            <a:graphicFrameLocks noGrp="1"/>
          </p:cNvGraphicFramePr>
          <p:nvPr>
            <p:ph idx="1"/>
          </p:nvPr>
        </p:nvGraphicFramePr>
        <p:xfrm>
          <a:off x="677863" y="2160588"/>
          <a:ext cx="942248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503613"/>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762B6B74-CEAF-488F-9996-EB3C0335AFCE}"/>
              </a:ext>
            </a:extLst>
          </p:cNvPr>
          <p:cNvSpPr>
            <a:spLocks noGrp="1"/>
          </p:cNvSpPr>
          <p:nvPr>
            <p:ph type="title"/>
          </p:nvPr>
        </p:nvSpPr>
        <p:spPr>
          <a:xfrm>
            <a:off x="2566989" y="650875"/>
            <a:ext cx="6448425" cy="819150"/>
          </a:xfrm>
        </p:spPr>
        <p:txBody>
          <a:bodyPr/>
          <a:lstStyle/>
          <a:p>
            <a:r>
              <a:rPr lang="es-ES" altLang="es-ES" sz="3200" b="1"/>
              <a:t>Algunas soluciones comparadas</a:t>
            </a:r>
          </a:p>
        </p:txBody>
      </p:sp>
      <p:graphicFrame>
        <p:nvGraphicFramePr>
          <p:cNvPr id="4" name="Marcador de contenido 3">
            <a:extLst>
              <a:ext uri="{FF2B5EF4-FFF2-40B4-BE49-F238E27FC236}">
                <a16:creationId xmlns:a16="http://schemas.microsoft.com/office/drawing/2014/main" id="{344B364B-10C7-4188-8AF2-3D4031520913}"/>
              </a:ext>
            </a:extLst>
          </p:cNvPr>
          <p:cNvGraphicFramePr>
            <a:graphicFrameLocks noGrp="1"/>
          </p:cNvGraphicFramePr>
          <p:nvPr>
            <p:ph idx="1"/>
            <p:extLst>
              <p:ext uri="{D42A27DB-BD31-4B8C-83A1-F6EECF244321}">
                <p14:modId xmlns:p14="http://schemas.microsoft.com/office/powerpoint/2010/main" val="855727667"/>
              </p:ext>
            </p:extLst>
          </p:nvPr>
        </p:nvGraphicFramePr>
        <p:xfrm>
          <a:off x="2032000" y="1916832"/>
          <a:ext cx="7880424" cy="4289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5CDFD-B3BA-4C43-B561-0694FB6145A1}"/>
              </a:ext>
            </a:extLst>
          </p:cNvPr>
          <p:cNvSpPr>
            <a:spLocks noGrp="1"/>
          </p:cNvSpPr>
          <p:nvPr>
            <p:ph type="title"/>
          </p:nvPr>
        </p:nvSpPr>
        <p:spPr/>
        <p:txBody>
          <a:bodyPr/>
          <a:lstStyle/>
          <a:p>
            <a:r>
              <a:rPr lang="es-ES" dirty="0"/>
              <a:t>La “escalera de cristal”</a:t>
            </a:r>
          </a:p>
        </p:txBody>
      </p:sp>
      <p:graphicFrame>
        <p:nvGraphicFramePr>
          <p:cNvPr id="4" name="Marcador de contenido 3">
            <a:extLst>
              <a:ext uri="{FF2B5EF4-FFF2-40B4-BE49-F238E27FC236}">
                <a16:creationId xmlns:a16="http://schemas.microsoft.com/office/drawing/2014/main" id="{FAB661E6-1086-4228-A129-54695AF3A9CE}"/>
              </a:ext>
            </a:extLst>
          </p:cNvPr>
          <p:cNvGraphicFramePr>
            <a:graphicFrameLocks noGrp="1"/>
          </p:cNvGraphicFramePr>
          <p:nvPr>
            <p:ph idx="1"/>
            <p:extLst>
              <p:ext uri="{D42A27DB-BD31-4B8C-83A1-F6EECF244321}">
                <p14:modId xmlns:p14="http://schemas.microsoft.com/office/powerpoint/2010/main" val="2402007933"/>
              </p:ext>
            </p:extLst>
          </p:nvPr>
        </p:nvGraphicFramePr>
        <p:xfrm>
          <a:off x="677334" y="2160589"/>
          <a:ext cx="9800516"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89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781" y="448112"/>
            <a:ext cx="10628850" cy="689811"/>
          </a:xfrm>
        </p:spPr>
        <p:txBody>
          <a:bodyPr>
            <a:normAutofit fontScale="90000"/>
          </a:bodyPr>
          <a:lstStyle/>
          <a:p>
            <a:r>
              <a:rPr lang="es-ES" b="1" dirty="0" err="1"/>
              <a:t>Subvariable</a:t>
            </a:r>
            <a:r>
              <a:rPr lang="es-ES" b="1" dirty="0"/>
              <a:t> a) Sistemas de clasificación profesional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25368416"/>
              </p:ext>
            </p:extLst>
          </p:nvPr>
        </p:nvGraphicFramePr>
        <p:xfrm>
          <a:off x="867742" y="1552111"/>
          <a:ext cx="8596668" cy="485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862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88758"/>
            <a:ext cx="9453255" cy="613610"/>
          </a:xfrm>
        </p:spPr>
        <p:txBody>
          <a:bodyPr>
            <a:normAutofit fontScale="90000"/>
          </a:bodyPr>
          <a:lstStyle/>
          <a:p>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53866229"/>
              </p:ext>
            </p:extLst>
          </p:nvPr>
        </p:nvGraphicFramePr>
        <p:xfrm>
          <a:off x="677334" y="1479885"/>
          <a:ext cx="8596668" cy="456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49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136" y="259771"/>
            <a:ext cx="11081084" cy="998577"/>
          </a:xfrm>
        </p:spPr>
        <p:txBody>
          <a:bodyPr>
            <a:normAutofit fontScale="90000"/>
          </a:bodyPr>
          <a:lstStyle/>
          <a:p>
            <a:r>
              <a:rPr lang="es-ES" sz="3600" b="1" dirty="0"/>
              <a:t>Doctrina constitucional sobre el esfuerzo físico</a:t>
            </a:r>
            <a:r>
              <a:rPr lang="es-ES" sz="3600" dirty="0"/>
              <a:t> [</a:t>
            </a:r>
            <a:r>
              <a:rPr lang="es-ES" sz="3600" dirty="0" err="1"/>
              <a:t>tb</a:t>
            </a:r>
            <a:r>
              <a:rPr lang="es-ES" sz="3600" dirty="0"/>
              <a:t>. STJUE 3 de junio de 2021, asunto C-629/19]</a:t>
            </a:r>
            <a:endParaRPr lang="es-ES"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8695301"/>
              </p:ext>
            </p:extLst>
          </p:nvPr>
        </p:nvGraphicFramePr>
        <p:xfrm>
          <a:off x="252663" y="1510018"/>
          <a:ext cx="11177337" cy="520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6445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300" y="392559"/>
            <a:ext cx="11072647" cy="906852"/>
          </a:xfrm>
        </p:spPr>
        <p:txBody>
          <a:bodyPr/>
          <a:lstStyle/>
          <a:p>
            <a:r>
              <a:rPr lang="es-ES" sz="3200" b="1" dirty="0"/>
              <a:t>Doctrina constitucional sobre el esfuerzo físico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53240211"/>
              </p:ext>
            </p:extLst>
          </p:nvPr>
        </p:nvGraphicFramePr>
        <p:xfrm>
          <a:off x="517358" y="1299412"/>
          <a:ext cx="10527631" cy="4948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26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EDE901-1FE1-4BA8-9BA4-D048504F44BE}"/>
              </a:ext>
            </a:extLst>
          </p:cNvPr>
          <p:cNvSpPr>
            <a:spLocks noGrp="1"/>
          </p:cNvSpPr>
          <p:nvPr>
            <p:ph type="title"/>
          </p:nvPr>
        </p:nvSpPr>
        <p:spPr>
          <a:xfrm>
            <a:off x="645230" y="297402"/>
            <a:ext cx="10972441" cy="978798"/>
          </a:xfrm>
        </p:spPr>
        <p:txBody>
          <a:bodyPr>
            <a:normAutofit fontScale="90000"/>
          </a:bodyPr>
          <a:lstStyle/>
          <a:p>
            <a:r>
              <a:rPr lang="es-ES" sz="3200" b="1" dirty="0"/>
              <a:t>STSJ Canarias, de 27 de julio de 2021 (Rec.867/21), </a:t>
            </a:r>
            <a:r>
              <a:rPr lang="es-ES" sz="3200" b="1" i="1" dirty="0"/>
              <a:t>asunto UTE Telde</a:t>
            </a:r>
          </a:p>
        </p:txBody>
      </p:sp>
      <p:graphicFrame>
        <p:nvGraphicFramePr>
          <p:cNvPr id="4" name="Diagrama 3">
            <a:extLst>
              <a:ext uri="{FF2B5EF4-FFF2-40B4-BE49-F238E27FC236}">
                <a16:creationId xmlns:a16="http://schemas.microsoft.com/office/drawing/2014/main" id="{76695CBF-6875-4CC0-B2B3-F1D8010477AE}"/>
              </a:ext>
            </a:extLst>
          </p:cNvPr>
          <p:cNvGraphicFramePr/>
          <p:nvPr>
            <p:extLst>
              <p:ext uri="{D42A27DB-BD31-4B8C-83A1-F6EECF244321}">
                <p14:modId xmlns:p14="http://schemas.microsoft.com/office/powerpoint/2010/main" val="2821364613"/>
              </p:ext>
            </p:extLst>
          </p:nvPr>
        </p:nvGraphicFramePr>
        <p:xfrm>
          <a:off x="609480" y="1604520"/>
          <a:ext cx="10972440" cy="4956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48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ítulo 1">
            <a:extLst>
              <a:ext uri="{FF2B5EF4-FFF2-40B4-BE49-F238E27FC236}">
                <a16:creationId xmlns:a16="http://schemas.microsoft.com/office/drawing/2014/main" id="{4E7458B8-3623-4880-801C-E32B50F53E9D}"/>
              </a:ext>
            </a:extLst>
          </p:cNvPr>
          <p:cNvSpPr>
            <a:spLocks noGrp="1"/>
          </p:cNvSpPr>
          <p:nvPr>
            <p:ph type="title"/>
          </p:nvPr>
        </p:nvSpPr>
        <p:spPr/>
        <p:txBody>
          <a:bodyPr/>
          <a:lstStyle/>
          <a:p>
            <a:r>
              <a:rPr lang="es-ES" altLang="es-ES" sz="3200" b="1"/>
              <a:t>STS de 4 de marzo de 2021 (Rec.130/19)</a:t>
            </a:r>
          </a:p>
        </p:txBody>
      </p:sp>
      <p:graphicFrame>
        <p:nvGraphicFramePr>
          <p:cNvPr id="4" name="Marcador de contenido 3">
            <a:extLst>
              <a:ext uri="{FF2B5EF4-FFF2-40B4-BE49-F238E27FC236}">
                <a16:creationId xmlns:a16="http://schemas.microsoft.com/office/drawing/2014/main" id="{04D22946-6ADC-4FAC-95C4-4C6C91C39CBE}"/>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ADDC2-41BA-4AEC-8CC7-D9341EDCAB3D}"/>
              </a:ext>
            </a:extLst>
          </p:cNvPr>
          <p:cNvSpPr>
            <a:spLocks noGrp="1"/>
          </p:cNvSpPr>
          <p:nvPr>
            <p:ph type="title"/>
          </p:nvPr>
        </p:nvSpPr>
        <p:spPr>
          <a:xfrm>
            <a:off x="609480" y="273600"/>
            <a:ext cx="10972440" cy="916845"/>
          </a:xfrm>
        </p:spPr>
        <p:txBody>
          <a:bodyPr/>
          <a:lstStyle/>
          <a:p>
            <a:r>
              <a:rPr lang="es-ES" sz="3200" dirty="0"/>
              <a:t>Cita reciente de Antonio Garrigues Walker </a:t>
            </a:r>
          </a:p>
        </p:txBody>
      </p:sp>
      <p:graphicFrame>
        <p:nvGraphicFramePr>
          <p:cNvPr id="4" name="Diagrama 3">
            <a:extLst>
              <a:ext uri="{FF2B5EF4-FFF2-40B4-BE49-F238E27FC236}">
                <a16:creationId xmlns:a16="http://schemas.microsoft.com/office/drawing/2014/main" id="{1B1B3C33-4F80-4786-A4FB-C50D3C48E091}"/>
              </a:ext>
            </a:extLst>
          </p:cNvPr>
          <p:cNvGraphicFramePr/>
          <p:nvPr>
            <p:extLst>
              <p:ext uri="{D42A27DB-BD31-4B8C-83A1-F6EECF244321}">
                <p14:modId xmlns:p14="http://schemas.microsoft.com/office/powerpoint/2010/main" val="2852911123"/>
              </p:ext>
            </p:extLst>
          </p:nvPr>
        </p:nvGraphicFramePr>
        <p:xfrm>
          <a:off x="609480" y="1431985"/>
          <a:ext cx="10972440" cy="4968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36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3 Marcador de número de diapositiva"/>
          <p:cNvSpPr>
            <a:spLocks noGrp="1"/>
          </p:cNvSpPr>
          <p:nvPr>
            <p:ph type="sldNum" sz="quarter" idx="12"/>
          </p:nvPr>
        </p:nvSpPr>
        <p:spPr/>
        <p:txBody>
          <a:bodyPr/>
          <a:lstStyle/>
          <a:p>
            <a:fld id="{49352D03-12B7-42B0-9754-3A1C5F5275E4}" type="slidenum">
              <a:rPr lang="es-ES" smtClean="0"/>
              <a:pPr/>
              <a:t>20</a:t>
            </a:fld>
            <a:endParaRPr lang="es-ES"/>
          </a:p>
        </p:txBody>
      </p:sp>
      <p:pic>
        <p:nvPicPr>
          <p:cNvPr id="1026" name="Picture 2"/>
          <p:cNvPicPr>
            <a:picLocks noGrp="1" noChangeAspect="1" noChangeArrowheads="1"/>
          </p:cNvPicPr>
          <p:nvPr>
            <p:ph idx="1"/>
          </p:nvPr>
        </p:nvPicPr>
        <p:blipFill>
          <a:blip r:embed="rId2" cstate="print"/>
          <a:srcRect/>
          <a:stretch>
            <a:fillRect/>
          </a:stretch>
        </p:blipFill>
        <p:spPr bwMode="auto">
          <a:xfrm>
            <a:off x="612475" y="457200"/>
            <a:ext cx="10632699" cy="595332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a:t>Estudio CCOO sobre brecha salarial en la industria del pescado </a:t>
            </a:r>
            <a:r>
              <a:rPr lang="es-ES" sz="3200" dirty="0"/>
              <a:t>(Eva </a:t>
            </a:r>
            <a:r>
              <a:rPr lang="es-ES" sz="3200" dirty="0" err="1"/>
              <a:t>Perujuániz</a:t>
            </a:r>
            <a:r>
              <a:rPr lang="es-ES" sz="3200" dirty="0"/>
              <a:t>) </a:t>
            </a:r>
          </a:p>
        </p:txBody>
      </p:sp>
      <p:graphicFrame>
        <p:nvGraphicFramePr>
          <p:cNvPr id="5" name="Marcador de contenido 4">
            <a:extLst>
              <a:ext uri="{FF2B5EF4-FFF2-40B4-BE49-F238E27FC236}">
                <a16:creationId xmlns:a16="http://schemas.microsoft.com/office/drawing/2014/main" id="{8EED08B4-CF8C-4B90-B549-84A5BD85DBC7}"/>
              </a:ext>
            </a:extLst>
          </p:cNvPr>
          <p:cNvGraphicFramePr>
            <a:graphicFrameLocks noGrp="1"/>
          </p:cNvGraphicFramePr>
          <p:nvPr>
            <p:ph idx="1"/>
            <p:extLst>
              <p:ext uri="{D42A27DB-BD31-4B8C-83A1-F6EECF244321}">
                <p14:modId xmlns:p14="http://schemas.microsoft.com/office/powerpoint/2010/main" val="1776347109"/>
              </p:ext>
            </p:extLst>
          </p:nvPr>
        </p:nvGraphicFramePr>
        <p:xfrm>
          <a:off x="677334" y="2160589"/>
          <a:ext cx="9415572"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49352D03-12B7-42B0-9754-3A1C5F5275E4}" type="slidenum">
              <a:rPr lang="es-ES" smtClean="0"/>
              <a:pPr/>
              <a:t>21</a:t>
            </a:fld>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ítulo 1">
            <a:extLst>
              <a:ext uri="{FF2B5EF4-FFF2-40B4-BE49-F238E27FC236}">
                <a16:creationId xmlns:a16="http://schemas.microsoft.com/office/drawing/2014/main" id="{16C0E458-C7BC-47E0-9EC8-C7CD90BACB9A}"/>
              </a:ext>
            </a:extLst>
          </p:cNvPr>
          <p:cNvSpPr>
            <a:spLocks noGrp="1"/>
          </p:cNvSpPr>
          <p:nvPr>
            <p:ph type="title"/>
          </p:nvPr>
        </p:nvSpPr>
        <p:spPr/>
        <p:txBody>
          <a:bodyPr/>
          <a:lstStyle/>
          <a:p>
            <a:r>
              <a:rPr lang="es-ES" altLang="es-ES" sz="3200" b="1"/>
              <a:t>Otro caso ilustrativo: el Convenio colectivo estatal de industrias cárnicas</a:t>
            </a:r>
          </a:p>
        </p:txBody>
      </p:sp>
      <p:graphicFrame>
        <p:nvGraphicFramePr>
          <p:cNvPr id="4" name="Marcador de contenido 3">
            <a:extLst>
              <a:ext uri="{FF2B5EF4-FFF2-40B4-BE49-F238E27FC236}">
                <a16:creationId xmlns:a16="http://schemas.microsoft.com/office/drawing/2014/main" id="{C1D15489-358D-4257-9017-360AC2AB8B86}"/>
              </a:ext>
            </a:extLst>
          </p:cNvPr>
          <p:cNvGraphicFramePr>
            <a:graphicFrameLocks noGrp="1"/>
          </p:cNvGraphicFramePr>
          <p:nvPr>
            <p:ph idx="1"/>
          </p:nvPr>
        </p:nvGraphicFramePr>
        <p:xfrm>
          <a:off x="2009802" y="1772817"/>
          <a:ext cx="8229600" cy="488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ítulo 1">
            <a:extLst>
              <a:ext uri="{FF2B5EF4-FFF2-40B4-BE49-F238E27FC236}">
                <a16:creationId xmlns:a16="http://schemas.microsoft.com/office/drawing/2014/main" id="{BB43C8F8-C208-4148-9BEE-52C2D0134ADF}"/>
              </a:ext>
            </a:extLst>
          </p:cNvPr>
          <p:cNvSpPr>
            <a:spLocks noGrp="1"/>
          </p:cNvSpPr>
          <p:nvPr>
            <p:ph type="title"/>
          </p:nvPr>
        </p:nvSpPr>
        <p:spPr>
          <a:xfrm>
            <a:off x="1981200" y="274639"/>
            <a:ext cx="8229600" cy="1425575"/>
          </a:xfrm>
        </p:spPr>
        <p:txBody>
          <a:bodyPr>
            <a:normAutofit fontScale="90000"/>
          </a:bodyPr>
          <a:lstStyle/>
          <a:p>
            <a:r>
              <a:rPr lang="es-ES" altLang="es-ES" sz="3200" b="1" dirty="0"/>
              <a:t>SOLUCIÓN: Transparencia en la negociación colectiva. La valoración de puestos de trabajo en los convenios colectivos (art.9 RIR)</a:t>
            </a:r>
          </a:p>
        </p:txBody>
      </p:sp>
      <p:graphicFrame>
        <p:nvGraphicFramePr>
          <p:cNvPr id="4" name="Marcador de contenido 3">
            <a:extLst>
              <a:ext uri="{FF2B5EF4-FFF2-40B4-BE49-F238E27FC236}">
                <a16:creationId xmlns:a16="http://schemas.microsoft.com/office/drawing/2014/main" id="{30C2F98A-FFC0-4AA6-9233-B295B30221BD}"/>
              </a:ext>
            </a:extLst>
          </p:cNvPr>
          <p:cNvGraphicFramePr>
            <a:graphicFrameLocks noGrp="1"/>
          </p:cNvGraphicFramePr>
          <p:nvPr>
            <p:ph idx="1"/>
          </p:nvPr>
        </p:nvGraphicFramePr>
        <p:xfrm>
          <a:off x="2063552" y="2204864"/>
          <a:ext cx="8229600" cy="398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660" y="387991"/>
            <a:ext cx="9404723" cy="786468"/>
          </a:xfrm>
        </p:spPr>
        <p:txBody>
          <a:bodyPr>
            <a:normAutofit fontScale="90000"/>
          </a:bodyPr>
          <a:lstStyle/>
          <a:p>
            <a:r>
              <a:rPr lang="es-ES_tradnl" b="1" dirty="0"/>
              <a:t>Modificación del art.22.3 ET por el RDL 6/2019</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54723285"/>
              </p:ext>
            </p:extLst>
          </p:nvPr>
        </p:nvGraphicFramePr>
        <p:xfrm>
          <a:off x="1103312" y="1672389"/>
          <a:ext cx="9508541" cy="505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8990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86535"/>
          </a:xfrm>
        </p:spPr>
        <p:txBody>
          <a:bodyPr>
            <a:normAutofit fontScale="90000"/>
          </a:bodyPr>
          <a:lstStyle/>
          <a:p>
            <a:r>
              <a:rPr lang="es-ES" dirty="0"/>
              <a:t>¿¿¿Qué es un análisis correlacional…???</a:t>
            </a:r>
            <a:br>
              <a:rPr lang="es-ES"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66349046"/>
              </p:ext>
            </p:extLst>
          </p:nvPr>
        </p:nvGraphicFramePr>
        <p:xfrm>
          <a:off x="1103312" y="1395663"/>
          <a:ext cx="8946541" cy="5161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93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ítulo 1">
            <a:extLst>
              <a:ext uri="{FF2B5EF4-FFF2-40B4-BE49-F238E27FC236}">
                <a16:creationId xmlns:a16="http://schemas.microsoft.com/office/drawing/2014/main" id="{3068DB22-FF81-4750-924D-980036797AC2}"/>
              </a:ext>
            </a:extLst>
          </p:cNvPr>
          <p:cNvSpPr>
            <a:spLocks noGrp="1"/>
          </p:cNvSpPr>
          <p:nvPr>
            <p:ph type="title"/>
          </p:nvPr>
        </p:nvSpPr>
        <p:spPr>
          <a:xfrm>
            <a:off x="2435225" y="406401"/>
            <a:ext cx="6446838" cy="600075"/>
          </a:xfrm>
        </p:spPr>
        <p:txBody>
          <a:bodyPr>
            <a:normAutofit fontScale="90000"/>
          </a:bodyPr>
          <a:lstStyle/>
          <a:p>
            <a:r>
              <a:rPr lang="es-ES" altLang="es-ES" sz="3200" b="1"/>
              <a:t>¿Qué es un trabajo de “igual valor”?</a:t>
            </a:r>
          </a:p>
        </p:txBody>
      </p:sp>
      <p:graphicFrame>
        <p:nvGraphicFramePr>
          <p:cNvPr id="4" name="Marcador de contenido 3">
            <a:extLst>
              <a:ext uri="{FF2B5EF4-FFF2-40B4-BE49-F238E27FC236}">
                <a16:creationId xmlns:a16="http://schemas.microsoft.com/office/drawing/2014/main" id="{542C140D-5388-48C3-9C31-34FCC8F120AC}"/>
              </a:ext>
            </a:extLst>
          </p:cNvPr>
          <p:cNvGraphicFramePr>
            <a:graphicFrameLocks noGrp="1"/>
          </p:cNvGraphicFramePr>
          <p:nvPr>
            <p:ph idx="1"/>
          </p:nvPr>
        </p:nvGraphicFramePr>
        <p:xfrm>
          <a:off x="2560940" y="1268760"/>
          <a:ext cx="72074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DC9C4-6A14-4414-80B0-085CCB51309F}"/>
              </a:ext>
            </a:extLst>
          </p:cNvPr>
          <p:cNvSpPr>
            <a:spLocks noGrp="1"/>
          </p:cNvSpPr>
          <p:nvPr>
            <p:ph type="title"/>
          </p:nvPr>
        </p:nvSpPr>
        <p:spPr>
          <a:xfrm>
            <a:off x="370079" y="296142"/>
            <a:ext cx="10714996" cy="1317071"/>
          </a:xfrm>
        </p:spPr>
        <p:txBody>
          <a:bodyPr>
            <a:normAutofit fontScale="90000"/>
          </a:bodyPr>
          <a:lstStyle/>
          <a:p>
            <a:r>
              <a:rPr lang="es-ES" sz="3200" b="1" dirty="0"/>
              <a:t>Trabajo de “igual valor” = equivalencia entre</a:t>
            </a:r>
            <a:br>
              <a:rPr lang="es-ES" sz="3200" dirty="0"/>
            </a:br>
            <a:r>
              <a:rPr lang="es-ES" sz="3200" dirty="0"/>
              <a:t>[art.28.1 ET y</a:t>
            </a:r>
            <a:r>
              <a:rPr lang="es-ES" sz="3200" b="1" i="1" dirty="0"/>
              <a:t> </a:t>
            </a:r>
            <a:r>
              <a:rPr lang="es-ES" sz="3200" i="1" dirty="0"/>
              <a:t>Reglamento sobre igualdad retributiva entre mujeres y hombres </a:t>
            </a:r>
            <a:r>
              <a:rPr lang="es-ES" sz="3200" dirty="0"/>
              <a:t>(RD 902/2020, de 13 de octubre) (RIS)]</a:t>
            </a:r>
          </a:p>
        </p:txBody>
      </p:sp>
      <p:graphicFrame>
        <p:nvGraphicFramePr>
          <p:cNvPr id="4" name="Marcador de contenido 3">
            <a:extLst>
              <a:ext uri="{FF2B5EF4-FFF2-40B4-BE49-F238E27FC236}">
                <a16:creationId xmlns:a16="http://schemas.microsoft.com/office/drawing/2014/main" id="{DC6FA6E2-5BE6-4CBC-BBC4-2BFAE8E43E9A}"/>
              </a:ext>
            </a:extLst>
          </p:cNvPr>
          <p:cNvGraphicFramePr>
            <a:graphicFrameLocks noGrp="1"/>
          </p:cNvGraphicFramePr>
          <p:nvPr>
            <p:ph idx="1"/>
            <p:extLst>
              <p:ext uri="{D42A27DB-BD31-4B8C-83A1-F6EECF244321}">
                <p14:modId xmlns:p14="http://schemas.microsoft.com/office/powerpoint/2010/main" val="1387476427"/>
              </p:ext>
            </p:extLst>
          </p:nvPr>
        </p:nvGraphicFramePr>
        <p:xfrm>
          <a:off x="677426" y="1966586"/>
          <a:ext cx="10508316" cy="459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798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60495-B5D8-4631-BD2E-7FD1D8BE5D14}"/>
              </a:ext>
            </a:extLst>
          </p:cNvPr>
          <p:cNvSpPr>
            <a:spLocks noGrp="1"/>
          </p:cNvSpPr>
          <p:nvPr>
            <p:ph type="title"/>
          </p:nvPr>
        </p:nvSpPr>
        <p:spPr>
          <a:xfrm>
            <a:off x="646111" y="452718"/>
            <a:ext cx="10514579" cy="1050405"/>
          </a:xfrm>
        </p:spPr>
        <p:txBody>
          <a:bodyPr>
            <a:normAutofit fontScale="90000"/>
          </a:bodyPr>
          <a:lstStyle/>
          <a:p>
            <a:r>
              <a:rPr lang="es-ES" sz="3200" b="1" dirty="0"/>
              <a:t>Entre otros factores, y con carácter no exhaustivo (doctrina TC sobre esfuerzo físico…)</a:t>
            </a:r>
          </a:p>
        </p:txBody>
      </p:sp>
      <p:graphicFrame>
        <p:nvGraphicFramePr>
          <p:cNvPr id="4" name="Marcador de contenido 3">
            <a:extLst>
              <a:ext uri="{FF2B5EF4-FFF2-40B4-BE49-F238E27FC236}">
                <a16:creationId xmlns:a16="http://schemas.microsoft.com/office/drawing/2014/main" id="{B37E3331-F510-44EC-8B44-8BFC30F19CFC}"/>
              </a:ext>
            </a:extLst>
          </p:cNvPr>
          <p:cNvGraphicFramePr>
            <a:graphicFrameLocks noGrp="1"/>
          </p:cNvGraphicFramePr>
          <p:nvPr>
            <p:ph idx="1"/>
            <p:extLst>
              <p:ext uri="{D42A27DB-BD31-4B8C-83A1-F6EECF244321}">
                <p14:modId xmlns:p14="http://schemas.microsoft.com/office/powerpoint/2010/main" val="2755813266"/>
              </p:ext>
            </p:extLst>
          </p:nvPr>
        </p:nvGraphicFramePr>
        <p:xfrm>
          <a:off x="1103312" y="1628384"/>
          <a:ext cx="9606441" cy="4776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338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F4BBA-0561-4E63-BBD4-0E8A5985D698}"/>
              </a:ext>
            </a:extLst>
          </p:cNvPr>
          <p:cNvSpPr>
            <a:spLocks noGrp="1"/>
          </p:cNvSpPr>
          <p:nvPr>
            <p:ph type="title"/>
          </p:nvPr>
        </p:nvSpPr>
        <p:spPr>
          <a:xfrm>
            <a:off x="276995" y="484341"/>
            <a:ext cx="11056531" cy="793737"/>
          </a:xfrm>
        </p:spPr>
        <p:txBody>
          <a:bodyPr>
            <a:normAutofit fontScale="90000"/>
          </a:bodyPr>
          <a:lstStyle/>
          <a:p>
            <a:r>
              <a:rPr lang="es-ES" sz="3200" b="1" dirty="0"/>
              <a:t>Principios rectores de la valoración de los puestos en el RIS</a:t>
            </a:r>
          </a:p>
        </p:txBody>
      </p:sp>
      <p:graphicFrame>
        <p:nvGraphicFramePr>
          <p:cNvPr id="4" name="Marcador de contenido 3">
            <a:extLst>
              <a:ext uri="{FF2B5EF4-FFF2-40B4-BE49-F238E27FC236}">
                <a16:creationId xmlns:a16="http://schemas.microsoft.com/office/drawing/2014/main" id="{4BACE4BE-CA2E-4F44-A818-1B9275D5201A}"/>
              </a:ext>
            </a:extLst>
          </p:cNvPr>
          <p:cNvGraphicFramePr>
            <a:graphicFrameLocks noGrp="1"/>
          </p:cNvGraphicFramePr>
          <p:nvPr>
            <p:ph idx="1"/>
            <p:extLst>
              <p:ext uri="{D42A27DB-BD31-4B8C-83A1-F6EECF244321}">
                <p14:modId xmlns:p14="http://schemas.microsoft.com/office/powerpoint/2010/main" val="27887425"/>
              </p:ext>
            </p:extLst>
          </p:nvPr>
        </p:nvGraphicFramePr>
        <p:xfrm>
          <a:off x="954576" y="1400962"/>
          <a:ext cx="10282847" cy="4972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65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id="{559F9694-CF43-4E8E-A7DF-1909653BBD1C}"/>
              </a:ext>
            </a:extLst>
          </p:cNvPr>
          <p:cNvSpPr>
            <a:spLocks noGrp="1"/>
          </p:cNvSpPr>
          <p:nvPr>
            <p:ph type="title"/>
          </p:nvPr>
        </p:nvSpPr>
        <p:spPr/>
        <p:txBody>
          <a:bodyPr/>
          <a:lstStyle/>
          <a:p>
            <a:endParaRPr lang="es-ES" altLang="es-ES"/>
          </a:p>
        </p:txBody>
      </p:sp>
      <p:pic>
        <p:nvPicPr>
          <p:cNvPr id="13315" name="Marcador de contenido 4" descr="Tabla&#10;&#10;Descripción generada automáticamente">
            <a:extLst>
              <a:ext uri="{FF2B5EF4-FFF2-40B4-BE49-F238E27FC236}">
                <a16:creationId xmlns:a16="http://schemas.microsoft.com/office/drawing/2014/main" id="{ED0312B4-DDBB-48A4-916D-C4A4522025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7334" y="405443"/>
            <a:ext cx="9243043" cy="572072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ítulo 1">
            <a:extLst>
              <a:ext uri="{FF2B5EF4-FFF2-40B4-BE49-F238E27FC236}">
                <a16:creationId xmlns:a16="http://schemas.microsoft.com/office/drawing/2014/main" id="{69A4F5CF-F338-4E55-9B56-0820646364CA}"/>
              </a:ext>
            </a:extLst>
          </p:cNvPr>
          <p:cNvSpPr>
            <a:spLocks noGrp="1"/>
          </p:cNvSpPr>
          <p:nvPr>
            <p:ph type="title"/>
          </p:nvPr>
        </p:nvSpPr>
        <p:spPr>
          <a:xfrm>
            <a:off x="1774825" y="330200"/>
            <a:ext cx="8229600" cy="725488"/>
          </a:xfrm>
        </p:spPr>
        <p:txBody>
          <a:bodyPr/>
          <a:lstStyle/>
          <a:p>
            <a:r>
              <a:rPr lang="es-ES" altLang="es-ES" sz="3200" b="1"/>
              <a:t>El método de factores y subfactores</a:t>
            </a:r>
          </a:p>
        </p:txBody>
      </p:sp>
      <p:graphicFrame>
        <p:nvGraphicFramePr>
          <p:cNvPr id="3" name="Marcador de contenido 2">
            <a:extLst>
              <a:ext uri="{FF2B5EF4-FFF2-40B4-BE49-F238E27FC236}">
                <a16:creationId xmlns:a16="http://schemas.microsoft.com/office/drawing/2014/main" id="{40AC634A-91DF-4932-A437-32D3C1D7479D}"/>
              </a:ext>
            </a:extLst>
          </p:cNvPr>
          <p:cNvGraphicFramePr>
            <a:graphicFrameLocks noGrp="1"/>
          </p:cNvGraphicFramePr>
          <p:nvPr>
            <p:ph idx="1"/>
          </p:nvPr>
        </p:nvGraphicFramePr>
        <p:xfrm>
          <a:off x="2000931" y="1268760"/>
          <a:ext cx="8487557"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ítulo 1">
            <a:extLst>
              <a:ext uri="{FF2B5EF4-FFF2-40B4-BE49-F238E27FC236}">
                <a16:creationId xmlns:a16="http://schemas.microsoft.com/office/drawing/2014/main" id="{445F4E16-FAF9-4B17-A40E-5C4148502B7C}"/>
              </a:ext>
            </a:extLst>
          </p:cNvPr>
          <p:cNvSpPr>
            <a:spLocks noGrp="1"/>
          </p:cNvSpPr>
          <p:nvPr>
            <p:ph type="title"/>
          </p:nvPr>
        </p:nvSpPr>
        <p:spPr>
          <a:xfrm>
            <a:off x="1981200" y="274639"/>
            <a:ext cx="8229600" cy="922337"/>
          </a:xfrm>
        </p:spPr>
        <p:txBody>
          <a:bodyPr>
            <a:normAutofit fontScale="90000"/>
          </a:bodyPr>
          <a:lstStyle/>
          <a:p>
            <a:r>
              <a:rPr lang="es-ES" altLang="es-ES" sz="3200" b="1"/>
              <a:t>Potenciales (y frecuentes) prejuicios de género</a:t>
            </a:r>
          </a:p>
        </p:txBody>
      </p:sp>
      <p:graphicFrame>
        <p:nvGraphicFramePr>
          <p:cNvPr id="4" name="Marcador de contenido 3">
            <a:extLst>
              <a:ext uri="{FF2B5EF4-FFF2-40B4-BE49-F238E27FC236}">
                <a16:creationId xmlns:a16="http://schemas.microsoft.com/office/drawing/2014/main" id="{83842065-2400-4EFF-BABF-C4B812CA3252}"/>
              </a:ext>
            </a:extLst>
          </p:cNvPr>
          <p:cNvGraphicFramePr>
            <a:graphicFrameLocks noGrp="1"/>
          </p:cNvGraphicFramePr>
          <p:nvPr>
            <p:ph idx="1"/>
          </p:nvPr>
        </p:nvGraphicFramePr>
        <p:xfrm>
          <a:off x="1981200" y="1412776"/>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ítulo 1">
            <a:extLst>
              <a:ext uri="{FF2B5EF4-FFF2-40B4-BE49-F238E27FC236}">
                <a16:creationId xmlns:a16="http://schemas.microsoft.com/office/drawing/2014/main" id="{6510DD81-99F5-458E-BF74-B51914DA2317}"/>
              </a:ext>
            </a:extLst>
          </p:cNvPr>
          <p:cNvSpPr>
            <a:spLocks noGrp="1"/>
          </p:cNvSpPr>
          <p:nvPr>
            <p:ph type="title"/>
          </p:nvPr>
        </p:nvSpPr>
        <p:spPr/>
        <p:txBody>
          <a:bodyPr/>
          <a:lstStyle/>
          <a:p>
            <a:r>
              <a:rPr lang="es-ES" altLang="es-ES" sz="3200" dirty="0">
                <a:hlinkClick r:id="rId2"/>
              </a:rPr>
              <a:t>https://www.euskadi.eus/gobierno-vasco/-/libro/el-trabajo-de-igual-valor/</a:t>
            </a:r>
            <a:endParaRPr lang="es-ES" altLang="es-ES" dirty="0"/>
          </a:p>
        </p:txBody>
      </p:sp>
      <p:pic>
        <p:nvPicPr>
          <p:cNvPr id="91139" name="Marcador de contenido 3">
            <a:extLst>
              <a:ext uri="{FF2B5EF4-FFF2-40B4-BE49-F238E27FC236}">
                <a16:creationId xmlns:a16="http://schemas.microsoft.com/office/drawing/2014/main" id="{721AEA72-47BC-44CD-A0CD-8F962433C8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39019" y="1930400"/>
            <a:ext cx="6987397" cy="452024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ítulo 1">
            <a:extLst>
              <a:ext uri="{FF2B5EF4-FFF2-40B4-BE49-F238E27FC236}">
                <a16:creationId xmlns:a16="http://schemas.microsoft.com/office/drawing/2014/main" id="{9C87D44A-7E94-44E5-818A-D9412EFD74F3}"/>
              </a:ext>
            </a:extLst>
          </p:cNvPr>
          <p:cNvSpPr>
            <a:spLocks noGrp="1"/>
          </p:cNvSpPr>
          <p:nvPr>
            <p:ph type="title"/>
          </p:nvPr>
        </p:nvSpPr>
        <p:spPr>
          <a:xfrm>
            <a:off x="1981201" y="274638"/>
            <a:ext cx="8435975" cy="1325562"/>
          </a:xfrm>
        </p:spPr>
        <p:txBody>
          <a:bodyPr>
            <a:normAutofit fontScale="90000"/>
          </a:bodyPr>
          <a:lstStyle/>
          <a:p>
            <a:r>
              <a:rPr lang="es-ES" altLang="es-ES" sz="3200" b="1"/>
              <a:t>Criterios para la redefinición de los factores “con perspectiva de género”: el ejemplo de la “autonomía”</a:t>
            </a:r>
          </a:p>
        </p:txBody>
      </p:sp>
      <p:graphicFrame>
        <p:nvGraphicFramePr>
          <p:cNvPr id="7" name="Marcador de contenido 6">
            <a:extLst>
              <a:ext uri="{FF2B5EF4-FFF2-40B4-BE49-F238E27FC236}">
                <a16:creationId xmlns:a16="http://schemas.microsoft.com/office/drawing/2014/main" id="{FD914122-11C6-48BE-BA5E-35B1802C20E3}"/>
              </a:ext>
            </a:extLst>
          </p:cNvPr>
          <p:cNvGraphicFramePr>
            <a:graphicFrameLocks noGrp="1"/>
          </p:cNvGraphicFramePr>
          <p:nvPr>
            <p:ph idx="1"/>
          </p:nvPr>
        </p:nvGraphicFramePr>
        <p:xfrm>
          <a:off x="2639616" y="1974851"/>
          <a:ext cx="728097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a la derecha 3">
            <a:extLst>
              <a:ext uri="{FF2B5EF4-FFF2-40B4-BE49-F238E27FC236}">
                <a16:creationId xmlns:a16="http://schemas.microsoft.com/office/drawing/2014/main" id="{FA264A7E-6D0A-40F0-B799-7D36BE344398}"/>
              </a:ext>
            </a:extLst>
          </p:cNvPr>
          <p:cNvSpPr/>
          <p:nvPr/>
        </p:nvSpPr>
        <p:spPr>
          <a:xfrm>
            <a:off x="3402013" y="5130800"/>
            <a:ext cx="92075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 name="Distinto de 5">
            <a:extLst>
              <a:ext uri="{FF2B5EF4-FFF2-40B4-BE49-F238E27FC236}">
                <a16:creationId xmlns:a16="http://schemas.microsoft.com/office/drawing/2014/main" id="{9ACC8DE9-6E1D-4CA0-8219-0B27917D8A20}"/>
              </a:ext>
            </a:extLst>
          </p:cNvPr>
          <p:cNvSpPr/>
          <p:nvPr/>
        </p:nvSpPr>
        <p:spPr>
          <a:xfrm>
            <a:off x="3298825" y="2743200"/>
            <a:ext cx="985838" cy="6858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CCE026-F579-4519-8A5F-C23BEFD3FB99}"/>
              </a:ext>
            </a:extLst>
          </p:cNvPr>
          <p:cNvSpPr>
            <a:spLocks noGrp="1"/>
          </p:cNvSpPr>
          <p:nvPr>
            <p:ph type="title"/>
          </p:nvPr>
        </p:nvSpPr>
        <p:spPr>
          <a:xfrm>
            <a:off x="646111" y="452718"/>
            <a:ext cx="9404723" cy="1113035"/>
          </a:xfrm>
        </p:spPr>
        <p:txBody>
          <a:bodyPr>
            <a:normAutofit fontScale="90000"/>
          </a:bodyPr>
          <a:lstStyle/>
          <a:p>
            <a:r>
              <a:rPr lang="es-ES" sz="3200" b="1" i="0" dirty="0"/>
              <a:t>Procedimiento de valoración de puestos de trabajo (D. Final Primera)</a:t>
            </a:r>
            <a:br>
              <a:rPr lang="es-ES" sz="3200" b="1" i="0" dirty="0"/>
            </a:br>
            <a:br>
              <a:rPr lang="es-ES" dirty="0"/>
            </a:br>
            <a:endParaRPr lang="es-ES" dirty="0"/>
          </a:p>
        </p:txBody>
      </p:sp>
      <p:graphicFrame>
        <p:nvGraphicFramePr>
          <p:cNvPr id="4" name="Marcador de contenido 3">
            <a:extLst>
              <a:ext uri="{FF2B5EF4-FFF2-40B4-BE49-F238E27FC236}">
                <a16:creationId xmlns:a16="http://schemas.microsoft.com/office/drawing/2014/main" id="{C1E5ADB9-4E5C-4CCB-82F2-E62943292CEA}"/>
              </a:ext>
            </a:extLst>
          </p:cNvPr>
          <p:cNvGraphicFramePr>
            <a:graphicFrameLocks noGrp="1"/>
          </p:cNvGraphicFramePr>
          <p:nvPr>
            <p:ph idx="1"/>
            <p:extLst>
              <p:ext uri="{D42A27DB-BD31-4B8C-83A1-F6EECF244321}">
                <p14:modId xmlns:p14="http://schemas.microsoft.com/office/powerpoint/2010/main" val="1991199944"/>
              </p:ext>
            </p:extLst>
          </p:nvPr>
        </p:nvGraphicFramePr>
        <p:xfrm>
          <a:off x="1103312" y="2052918"/>
          <a:ext cx="9844436"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834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FCA49-B58D-674A-3E58-A9CDD2C9B83F}"/>
              </a:ext>
            </a:extLst>
          </p:cNvPr>
          <p:cNvSpPr>
            <a:spLocks noGrp="1"/>
          </p:cNvSpPr>
          <p:nvPr>
            <p:ph type="title"/>
          </p:nvPr>
        </p:nvSpPr>
        <p:spPr>
          <a:xfrm>
            <a:off x="677334" y="609599"/>
            <a:ext cx="8596668" cy="1158815"/>
          </a:xfrm>
        </p:spPr>
        <p:txBody>
          <a:bodyPr>
            <a:normAutofit fontScale="90000"/>
          </a:bodyPr>
          <a:lstStyle/>
          <a:p>
            <a:r>
              <a:rPr lang="es-ES" dirty="0"/>
              <a:t>Categorías de factores</a:t>
            </a:r>
            <a:br>
              <a:rPr lang="es-ES" dirty="0"/>
            </a:br>
            <a:r>
              <a:rPr lang="es-ES" dirty="0"/>
              <a:t>(Beatriz Zafra </a:t>
            </a:r>
            <a:r>
              <a:rPr lang="es-ES" dirty="0" err="1"/>
              <a:t>Caramé</a:t>
            </a:r>
            <a:r>
              <a:rPr lang="es-ES" dirty="0"/>
              <a:t>)</a:t>
            </a:r>
          </a:p>
        </p:txBody>
      </p:sp>
      <p:graphicFrame>
        <p:nvGraphicFramePr>
          <p:cNvPr id="4" name="Marcador de contenido 3">
            <a:extLst>
              <a:ext uri="{FF2B5EF4-FFF2-40B4-BE49-F238E27FC236}">
                <a16:creationId xmlns:a16="http://schemas.microsoft.com/office/drawing/2014/main" id="{703BD732-0C9F-2364-A30A-F34EA1F50AC3}"/>
              </a:ext>
            </a:extLst>
          </p:cNvPr>
          <p:cNvGraphicFramePr>
            <a:graphicFrameLocks noGrp="1"/>
          </p:cNvGraphicFramePr>
          <p:nvPr>
            <p:ph idx="1"/>
            <p:extLst>
              <p:ext uri="{D42A27DB-BD31-4B8C-83A1-F6EECF244321}">
                <p14:modId xmlns:p14="http://schemas.microsoft.com/office/powerpoint/2010/main" val="1130524797"/>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705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82F13E-99DB-5FAD-FB2A-F44887043380}"/>
              </a:ext>
            </a:extLst>
          </p:cNvPr>
          <p:cNvSpPr>
            <a:spLocks noGrp="1"/>
          </p:cNvSpPr>
          <p:nvPr>
            <p:ph type="title"/>
          </p:nvPr>
        </p:nvSpPr>
        <p:spPr/>
        <p:txBody>
          <a:bodyPr/>
          <a:lstStyle/>
          <a:p>
            <a:r>
              <a:rPr lang="es-ES" dirty="0"/>
              <a:t>Ponderación</a:t>
            </a:r>
          </a:p>
        </p:txBody>
      </p:sp>
      <p:graphicFrame>
        <p:nvGraphicFramePr>
          <p:cNvPr id="4" name="Marcador de contenido 3">
            <a:extLst>
              <a:ext uri="{FF2B5EF4-FFF2-40B4-BE49-F238E27FC236}">
                <a16:creationId xmlns:a16="http://schemas.microsoft.com/office/drawing/2014/main" id="{04416014-5BF4-9372-3213-8D8FDA3019FF}"/>
              </a:ext>
            </a:extLst>
          </p:cNvPr>
          <p:cNvGraphicFramePr>
            <a:graphicFrameLocks noGrp="1"/>
          </p:cNvGraphicFramePr>
          <p:nvPr>
            <p:ph idx="1"/>
            <p:extLst>
              <p:ext uri="{D42A27DB-BD31-4B8C-83A1-F6EECF244321}">
                <p14:modId xmlns:p14="http://schemas.microsoft.com/office/powerpoint/2010/main" val="3223697673"/>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616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DB103-4FAE-529E-AFDA-EE8CBFCAB6D5}"/>
              </a:ext>
            </a:extLst>
          </p:cNvPr>
          <p:cNvSpPr>
            <a:spLocks noGrp="1"/>
          </p:cNvSpPr>
          <p:nvPr>
            <p:ph type="title"/>
          </p:nvPr>
        </p:nvSpPr>
        <p:spPr>
          <a:xfrm>
            <a:off x="427168" y="310549"/>
            <a:ext cx="8596668" cy="733247"/>
          </a:xfrm>
        </p:spPr>
        <p:txBody>
          <a:bodyPr/>
          <a:lstStyle/>
          <a:p>
            <a:r>
              <a:rPr lang="es-ES" dirty="0"/>
              <a:t>Naturaleza de las funciones: </a:t>
            </a:r>
            <a:r>
              <a:rPr lang="es-ES" dirty="0" err="1"/>
              <a:t>subfactores</a:t>
            </a:r>
            <a:endParaRPr lang="es-ES" dirty="0"/>
          </a:p>
        </p:txBody>
      </p:sp>
      <p:graphicFrame>
        <p:nvGraphicFramePr>
          <p:cNvPr id="4" name="Marcador de contenido 3">
            <a:extLst>
              <a:ext uri="{FF2B5EF4-FFF2-40B4-BE49-F238E27FC236}">
                <a16:creationId xmlns:a16="http://schemas.microsoft.com/office/drawing/2014/main" id="{58844AD3-5E09-DAA1-5CCA-AF8A1D3B3525}"/>
              </a:ext>
            </a:extLst>
          </p:cNvPr>
          <p:cNvGraphicFramePr>
            <a:graphicFrameLocks noGrp="1"/>
          </p:cNvGraphicFramePr>
          <p:nvPr>
            <p:ph idx="1"/>
            <p:extLst>
              <p:ext uri="{D42A27DB-BD31-4B8C-83A1-F6EECF244321}">
                <p14:modId xmlns:p14="http://schemas.microsoft.com/office/powerpoint/2010/main" val="876615998"/>
              </p:ext>
            </p:extLst>
          </p:nvPr>
        </p:nvGraphicFramePr>
        <p:xfrm>
          <a:off x="677333" y="1190445"/>
          <a:ext cx="9855519" cy="5564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420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29BC1-5F05-166F-CC86-B39032B30FEE}"/>
              </a:ext>
            </a:extLst>
          </p:cNvPr>
          <p:cNvSpPr>
            <a:spLocks noGrp="1"/>
          </p:cNvSpPr>
          <p:nvPr>
            <p:ph type="title"/>
          </p:nvPr>
        </p:nvSpPr>
        <p:spPr>
          <a:xfrm>
            <a:off x="582443" y="388189"/>
            <a:ext cx="8596668" cy="951781"/>
          </a:xfrm>
        </p:spPr>
        <p:txBody>
          <a:bodyPr>
            <a:normAutofit fontScale="90000"/>
          </a:bodyPr>
          <a:lstStyle/>
          <a:p>
            <a:r>
              <a:rPr lang="es-ES" dirty="0"/>
              <a:t>Condiciones educativas</a:t>
            </a:r>
            <a:br>
              <a:rPr lang="es-ES" dirty="0"/>
            </a:br>
            <a:r>
              <a:rPr lang="es-ES" dirty="0"/>
              <a:t>Condiciones profesionales y de educación</a:t>
            </a:r>
          </a:p>
        </p:txBody>
      </p:sp>
      <p:graphicFrame>
        <p:nvGraphicFramePr>
          <p:cNvPr id="4" name="Marcador de contenido 3">
            <a:extLst>
              <a:ext uri="{FF2B5EF4-FFF2-40B4-BE49-F238E27FC236}">
                <a16:creationId xmlns:a16="http://schemas.microsoft.com/office/drawing/2014/main" id="{487C1640-2956-FCE0-DABA-B74D61055070}"/>
              </a:ext>
            </a:extLst>
          </p:cNvPr>
          <p:cNvGraphicFramePr>
            <a:graphicFrameLocks noGrp="1"/>
          </p:cNvGraphicFramePr>
          <p:nvPr>
            <p:ph idx="1"/>
            <p:extLst>
              <p:ext uri="{D42A27DB-BD31-4B8C-83A1-F6EECF244321}">
                <p14:modId xmlns:p14="http://schemas.microsoft.com/office/powerpoint/2010/main" val="2454281619"/>
              </p:ext>
            </p:extLst>
          </p:nvPr>
        </p:nvGraphicFramePr>
        <p:xfrm>
          <a:off x="677334" y="1578634"/>
          <a:ext cx="9432824" cy="4891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030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68B40-D21E-E06E-37A3-CAA50829BC3A}"/>
              </a:ext>
            </a:extLst>
          </p:cNvPr>
          <p:cNvSpPr>
            <a:spLocks noGrp="1"/>
          </p:cNvSpPr>
          <p:nvPr>
            <p:ph type="title"/>
          </p:nvPr>
        </p:nvSpPr>
        <p:spPr/>
        <p:txBody>
          <a:bodyPr/>
          <a:lstStyle/>
          <a:p>
            <a:r>
              <a:rPr lang="es-ES" dirty="0"/>
              <a:t>Condiciones laborales y factores de desempeño</a:t>
            </a:r>
          </a:p>
        </p:txBody>
      </p:sp>
      <p:graphicFrame>
        <p:nvGraphicFramePr>
          <p:cNvPr id="4" name="Marcador de contenido 3">
            <a:extLst>
              <a:ext uri="{FF2B5EF4-FFF2-40B4-BE49-F238E27FC236}">
                <a16:creationId xmlns:a16="http://schemas.microsoft.com/office/drawing/2014/main" id="{6574EF6D-FCC7-0CF1-8EFB-0FA5100F7368}"/>
              </a:ext>
            </a:extLst>
          </p:cNvPr>
          <p:cNvGraphicFramePr>
            <a:graphicFrameLocks noGrp="1"/>
          </p:cNvGraphicFramePr>
          <p:nvPr>
            <p:ph idx="1"/>
            <p:extLst>
              <p:ext uri="{D42A27DB-BD31-4B8C-83A1-F6EECF244321}">
                <p14:modId xmlns:p14="http://schemas.microsoft.com/office/powerpoint/2010/main" val="2676829628"/>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36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719" y="160734"/>
            <a:ext cx="11029616" cy="1042423"/>
          </a:xfrm>
        </p:spPr>
        <p:txBody>
          <a:bodyPr>
            <a:normAutofit fontScale="90000"/>
          </a:bodyPr>
          <a:lstStyle/>
          <a:p>
            <a:r>
              <a:rPr lang="es-ES" b="1" dirty="0"/>
              <a:t>¿Qué circunstancias o factores la explican?</a:t>
            </a:r>
            <a:br>
              <a:rPr lang="es-ES" b="1" dirty="0"/>
            </a:b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29415260"/>
              </p:ext>
            </p:extLst>
          </p:nvPr>
        </p:nvGraphicFramePr>
        <p:xfrm>
          <a:off x="677862" y="1624263"/>
          <a:ext cx="9500853" cy="482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49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93612-F14A-D364-40FF-67C6F170FFEC}"/>
              </a:ext>
            </a:extLst>
          </p:cNvPr>
          <p:cNvSpPr>
            <a:spLocks noGrp="1"/>
          </p:cNvSpPr>
          <p:nvPr>
            <p:ph type="title"/>
          </p:nvPr>
        </p:nvSpPr>
        <p:spPr>
          <a:xfrm>
            <a:off x="470300" y="290423"/>
            <a:ext cx="8596668" cy="813758"/>
          </a:xfrm>
        </p:spPr>
        <p:txBody>
          <a:bodyPr/>
          <a:lstStyle/>
          <a:p>
            <a:r>
              <a:rPr lang="es-ES" dirty="0"/>
              <a:t>Guía de uso de la herramienta</a:t>
            </a:r>
          </a:p>
        </p:txBody>
      </p:sp>
      <p:sp>
        <p:nvSpPr>
          <p:cNvPr id="3" name="Marcador de contenido 2">
            <a:extLst>
              <a:ext uri="{FF2B5EF4-FFF2-40B4-BE49-F238E27FC236}">
                <a16:creationId xmlns:a16="http://schemas.microsoft.com/office/drawing/2014/main" id="{E1723A1B-DF21-F82C-C439-89F62E132128}"/>
              </a:ext>
            </a:extLst>
          </p:cNvPr>
          <p:cNvSpPr>
            <a:spLocks noGrp="1"/>
          </p:cNvSpPr>
          <p:nvPr>
            <p:ph idx="1"/>
          </p:nvPr>
        </p:nvSpPr>
        <p:spPr>
          <a:xfrm>
            <a:off x="677333" y="1431985"/>
            <a:ext cx="9898651" cy="5037826"/>
          </a:xfrm>
        </p:spPr>
        <p:txBody>
          <a:bodyPr>
            <a:normAutofit fontScale="92500" lnSpcReduction="10000"/>
          </a:bodyPr>
          <a:lstStyle/>
          <a:p>
            <a:r>
              <a:rPr lang="es-ES" dirty="0"/>
              <a:t>Cada factor y </a:t>
            </a:r>
            <a:r>
              <a:rPr lang="es-ES" dirty="0" err="1"/>
              <a:t>subfactor</a:t>
            </a:r>
            <a:r>
              <a:rPr lang="es-ES" dirty="0"/>
              <a:t>, con la excepción del factor «otros», se completa con una escala de niveles predeterminada que permite medir la intensidad en la que aquellos concurren para cada puesto de trabajo </a:t>
            </a:r>
          </a:p>
          <a:p>
            <a:r>
              <a:rPr lang="es-ES" dirty="0"/>
              <a:t>Esta escala contempla un «nivel cero» o «no relevante», que expresa la no concurrencia del factor o </a:t>
            </a:r>
            <a:r>
              <a:rPr lang="es-ES" dirty="0" err="1"/>
              <a:t>subfactor</a:t>
            </a:r>
            <a:r>
              <a:rPr lang="es-ES" dirty="0"/>
              <a:t> para un determinado puesto de trabajo</a:t>
            </a:r>
          </a:p>
          <a:p>
            <a:r>
              <a:rPr lang="es-ES" dirty="0"/>
              <a:t>La herramienta, elaborada sobre un total de 1000 puntos, otorga de forma predeterminada y automática un peso o valor relativo a cada factor y </a:t>
            </a:r>
            <a:r>
              <a:rPr lang="es-ES" dirty="0" err="1"/>
              <a:t>subfactor</a:t>
            </a:r>
            <a:r>
              <a:rPr lang="es-ES" dirty="0"/>
              <a:t> de valoración, así como a sus distintos niveles atendiendo a la intensidad con la que estos pueden concurrir en un determinado puesto de trabajo</a:t>
            </a:r>
          </a:p>
          <a:p>
            <a:r>
              <a:rPr lang="es-ES" dirty="0"/>
              <a:t>La fórmula matemática empleada garantiza un equilibrio entre la valoración de los niveles mínimos y máximos de cada factor o </a:t>
            </a:r>
            <a:r>
              <a:rPr lang="es-ES" dirty="0" err="1"/>
              <a:t>subfactor</a:t>
            </a:r>
            <a:r>
              <a:rPr lang="es-ES" dirty="0"/>
              <a:t>, asignando la puntuación máxima del factor al nivel máximo definido</a:t>
            </a:r>
          </a:p>
          <a:p>
            <a:r>
              <a:rPr lang="es-ES" dirty="0"/>
              <a:t>Una vez completada la valoración de cada puesto de trabajo, habiendo puntuado cada uno de ellos mediante la selección de un nivel de concurrencia de cada factor y </a:t>
            </a:r>
            <a:r>
              <a:rPr lang="es-ES" dirty="0" err="1"/>
              <a:t>subfactor</a:t>
            </a:r>
            <a:r>
              <a:rPr lang="es-ES" dirty="0"/>
              <a:t> de valoración, la herramienta calculará su puntuación total</a:t>
            </a:r>
          </a:p>
          <a:p>
            <a:r>
              <a:rPr lang="es-ES" dirty="0"/>
              <a:t>A continuación, la herramienta agrupará los puestos de trabajo de igual valor conforme a los criterios establecidos en los artículos 28.1 del Estatuto de los Trabajadores y 4.2 del Real Decreto 902/2020, de 13 de octubre.</a:t>
            </a:r>
          </a:p>
        </p:txBody>
      </p:sp>
    </p:spTree>
    <p:extLst>
      <p:ext uri="{BB962C8B-B14F-4D97-AF65-F5344CB8AC3E}">
        <p14:creationId xmlns:p14="http://schemas.microsoft.com/office/powerpoint/2010/main" val="4099172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1465CF-8B63-B595-4E23-BA1460FF81F5}"/>
              </a:ext>
            </a:extLst>
          </p:cNvPr>
          <p:cNvSpPr>
            <a:spLocks noGrp="1"/>
          </p:cNvSpPr>
          <p:nvPr>
            <p:ph type="title"/>
          </p:nvPr>
        </p:nvSpPr>
        <p:spPr>
          <a:xfrm>
            <a:off x="677333" y="609600"/>
            <a:ext cx="9519089" cy="718868"/>
          </a:xfrm>
        </p:spPr>
        <p:txBody>
          <a:bodyPr/>
          <a:lstStyle/>
          <a:p>
            <a:r>
              <a:rPr lang="es-ES" dirty="0"/>
              <a:t>Presupuestos para que todo esto funcione</a:t>
            </a:r>
          </a:p>
        </p:txBody>
      </p:sp>
      <p:graphicFrame>
        <p:nvGraphicFramePr>
          <p:cNvPr id="5" name="Marcador de contenido 4">
            <a:extLst>
              <a:ext uri="{FF2B5EF4-FFF2-40B4-BE49-F238E27FC236}">
                <a16:creationId xmlns:a16="http://schemas.microsoft.com/office/drawing/2014/main" id="{58392410-4967-2B22-3552-0EFEDAF83BC9}"/>
              </a:ext>
            </a:extLst>
          </p:cNvPr>
          <p:cNvGraphicFramePr>
            <a:graphicFrameLocks noGrp="1"/>
          </p:cNvGraphicFramePr>
          <p:nvPr>
            <p:ph idx="1"/>
            <p:extLst>
              <p:ext uri="{D42A27DB-BD31-4B8C-83A1-F6EECF244321}">
                <p14:modId xmlns:p14="http://schemas.microsoft.com/office/powerpoint/2010/main" val="28969581"/>
              </p:ext>
            </p:extLst>
          </p:nvPr>
        </p:nvGraphicFramePr>
        <p:xfrm>
          <a:off x="677333" y="1699404"/>
          <a:ext cx="9777881" cy="461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242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781" y="192507"/>
            <a:ext cx="11029616" cy="782052"/>
          </a:xfrm>
        </p:spPr>
        <p:txBody>
          <a:bodyPr>
            <a:normAutofit/>
          </a:bodyPr>
          <a:lstStyle/>
          <a:p>
            <a:pPr lvl="0"/>
            <a:r>
              <a:rPr lang="es-ES" b="1" dirty="0" err="1"/>
              <a:t>Subvariable</a:t>
            </a:r>
            <a:r>
              <a:rPr lang="es-ES" b="1" dirty="0"/>
              <a:t> b) Estructura de los salarios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22430764"/>
              </p:ext>
            </p:extLst>
          </p:nvPr>
        </p:nvGraphicFramePr>
        <p:xfrm>
          <a:off x="424781" y="1252144"/>
          <a:ext cx="11029615" cy="5172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45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DAA5A58B-3505-4C06-A83D-366B9CEAD23D}"/>
              </a:ext>
            </a:extLst>
          </p:cNvPr>
          <p:cNvSpPr>
            <a:spLocks noGrp="1"/>
          </p:cNvSpPr>
          <p:nvPr>
            <p:ph type="title"/>
          </p:nvPr>
        </p:nvSpPr>
        <p:spPr/>
        <p:txBody>
          <a:bodyPr/>
          <a:lstStyle/>
          <a:p>
            <a:r>
              <a:rPr lang="es-ES" altLang="es-ES"/>
              <a:t>Ejemplo: CC de Mercadona (2019-2023)</a:t>
            </a:r>
          </a:p>
        </p:txBody>
      </p:sp>
      <p:graphicFrame>
        <p:nvGraphicFramePr>
          <p:cNvPr id="4" name="Marcador de contenido 3">
            <a:extLst>
              <a:ext uri="{FF2B5EF4-FFF2-40B4-BE49-F238E27FC236}">
                <a16:creationId xmlns:a16="http://schemas.microsoft.com/office/drawing/2014/main" id="{2B470C5D-8857-4C1B-B534-8C67D326E16D}"/>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3112" y="397043"/>
            <a:ext cx="9633067" cy="1347868"/>
          </a:xfrm>
        </p:spPr>
        <p:txBody>
          <a:bodyPr>
            <a:normAutofit fontScale="90000"/>
          </a:bodyPr>
          <a:lstStyle/>
          <a:p>
            <a:r>
              <a:rPr lang="es-ES" sz="3200" dirty="0"/>
              <a:t>¿</a:t>
            </a:r>
            <a:r>
              <a:rPr lang="es-ES" sz="3200" b="1" dirty="0"/>
              <a:t>Cómo se valora la peligrosidad? ¿Sólo si te subes a un andamio o manejas una colada de metal en un alto horno?</a:t>
            </a:r>
          </a:p>
        </p:txBody>
      </p:sp>
      <p:graphicFrame>
        <p:nvGraphicFramePr>
          <p:cNvPr id="4" name="Marcador de contenido 3"/>
          <p:cNvGraphicFramePr>
            <a:graphicFrameLocks noGrp="1"/>
          </p:cNvGraphicFramePr>
          <p:nvPr>
            <p:ph idx="1"/>
          </p:nvPr>
        </p:nvGraphicFramePr>
        <p:xfrm>
          <a:off x="677333" y="2160589"/>
          <a:ext cx="9308877"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104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2D143-D422-4A5F-BCA5-6B5079670742}"/>
              </a:ext>
            </a:extLst>
          </p:cNvPr>
          <p:cNvSpPr>
            <a:spLocks noGrp="1"/>
          </p:cNvSpPr>
          <p:nvPr>
            <p:ph type="title"/>
          </p:nvPr>
        </p:nvSpPr>
        <p:spPr>
          <a:xfrm>
            <a:off x="677334" y="609600"/>
            <a:ext cx="8596668" cy="1710906"/>
          </a:xfrm>
        </p:spPr>
        <p:txBody>
          <a:bodyPr>
            <a:normAutofit fontScale="90000"/>
          </a:bodyPr>
          <a:lstStyle/>
          <a:p>
            <a:r>
              <a:rPr lang="es-ES" dirty="0"/>
              <a:t>El TSJ de Madrid corrige a una jueza que negó una pensión a una limpiadora porque su trabajo era "vaciar papeleras" </a:t>
            </a:r>
          </a:p>
        </p:txBody>
      </p:sp>
      <p:sp>
        <p:nvSpPr>
          <p:cNvPr id="3" name="Marcador de contenido 2">
            <a:extLst>
              <a:ext uri="{FF2B5EF4-FFF2-40B4-BE49-F238E27FC236}">
                <a16:creationId xmlns:a16="http://schemas.microsoft.com/office/drawing/2014/main" id="{80F2DD29-5DEB-4532-B714-576982D2E525}"/>
              </a:ext>
            </a:extLst>
          </p:cNvPr>
          <p:cNvSpPr>
            <a:spLocks noGrp="1"/>
          </p:cNvSpPr>
          <p:nvPr>
            <p:ph idx="1"/>
          </p:nvPr>
        </p:nvSpPr>
        <p:spPr>
          <a:xfrm>
            <a:off x="677334" y="2786332"/>
            <a:ext cx="8596668" cy="3255030"/>
          </a:xfrm>
        </p:spPr>
        <p:txBody>
          <a:bodyPr/>
          <a:lstStyle/>
          <a:p>
            <a:r>
              <a:rPr lang="es-ES" sz="1800" u="sng">
                <a:solidFill>
                  <a:srgbClr val="0000FF"/>
                </a:solidFill>
                <a:effectLst/>
                <a:latin typeface="Calibri" panose="020F0502020204030204" pitchFamily="34" charset="0"/>
                <a:ea typeface="Calibri" panose="020F0502020204030204" pitchFamily="34" charset="0"/>
                <a:hlinkClick r:id="rId2"/>
              </a:rPr>
              <a:t>https://www.publico.es/politica/tsj-madrid-corrige-jueza-nego-pension-limpiadora-vaciar-papeleras.html</a:t>
            </a:r>
            <a:r>
              <a:rPr lang="es-ES" sz="1800">
                <a:effectLst/>
                <a:latin typeface="Calibri" panose="020F0502020204030204" pitchFamily="34" charset="0"/>
                <a:ea typeface="Calibri" panose="020F0502020204030204" pitchFamily="34" charset="0"/>
              </a:rPr>
              <a:t> </a:t>
            </a:r>
          </a:p>
          <a:p>
            <a:endParaRPr lang="es-ES" dirty="0"/>
          </a:p>
        </p:txBody>
      </p:sp>
    </p:spTree>
    <p:extLst>
      <p:ext uri="{BB962C8B-B14F-4D97-AF65-F5344CB8AC3E}">
        <p14:creationId xmlns:p14="http://schemas.microsoft.com/office/powerpoint/2010/main" val="2274785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a:extLst>
              <a:ext uri="{FF2B5EF4-FFF2-40B4-BE49-F238E27FC236}">
                <a16:creationId xmlns:a16="http://schemas.microsoft.com/office/drawing/2014/main" id="{36B81A01-9F3F-4924-BAD4-F8ADBB4AC7D7}"/>
              </a:ext>
            </a:extLst>
          </p:cNvPr>
          <p:cNvSpPr>
            <a:spLocks noGrp="1"/>
          </p:cNvSpPr>
          <p:nvPr>
            <p:ph type="title"/>
          </p:nvPr>
        </p:nvSpPr>
        <p:spPr/>
        <p:txBody>
          <a:bodyPr/>
          <a:lstStyle/>
          <a:p>
            <a:endParaRPr lang="es-ES" altLang="es-ES"/>
          </a:p>
        </p:txBody>
      </p:sp>
      <p:pic>
        <p:nvPicPr>
          <p:cNvPr id="36867" name="Picture 2" descr="Los trabajadores de la siderurgia. Trabajador de fábrica toma una muestra  de metal Fotografía de stock - Alamy">
            <a:extLst>
              <a:ext uri="{FF2B5EF4-FFF2-40B4-BE49-F238E27FC236}">
                <a16:creationId xmlns:a16="http://schemas.microsoft.com/office/drawing/2014/main" id="{340EC374-9760-4B2F-9B98-81274BECD0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72264" y="1785939"/>
            <a:ext cx="3024187" cy="4090987"/>
          </a:xfrm>
          <a:noFill/>
        </p:spPr>
      </p:pic>
      <p:pic>
        <p:nvPicPr>
          <p:cNvPr id="36868" name="Imagen 3">
            <a:extLst>
              <a:ext uri="{FF2B5EF4-FFF2-40B4-BE49-F238E27FC236}">
                <a16:creationId xmlns:a16="http://schemas.microsoft.com/office/drawing/2014/main" id="{0A70BBEF-1A9B-49FD-B616-74857705B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1714501"/>
            <a:ext cx="3948112"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8492A19E-CD51-4611-A827-4E59ECE75059}"/>
              </a:ext>
            </a:extLst>
          </p:cNvPr>
          <p:cNvSpPr>
            <a:spLocks noGrp="1"/>
          </p:cNvSpPr>
          <p:nvPr>
            <p:ph type="title"/>
          </p:nvPr>
        </p:nvSpPr>
        <p:spPr>
          <a:xfrm>
            <a:off x="1919288" y="295275"/>
            <a:ext cx="8229600" cy="1143000"/>
          </a:xfrm>
        </p:spPr>
        <p:txBody>
          <a:bodyPr/>
          <a:lstStyle/>
          <a:p>
            <a:endParaRPr lang="es-ES" altLang="es-ES"/>
          </a:p>
        </p:txBody>
      </p:sp>
      <p:pic>
        <p:nvPicPr>
          <p:cNvPr id="37891" name="Picture 2" descr="02 Buenas prácticas Camareras de piso Carro y estanterías - YouTube">
            <a:extLst>
              <a:ext uri="{FF2B5EF4-FFF2-40B4-BE49-F238E27FC236}">
                <a16:creationId xmlns:a16="http://schemas.microsoft.com/office/drawing/2014/main" id="{242CCBBD-D2F4-4E81-B0CA-5C850E1050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5225" y="904875"/>
            <a:ext cx="3144838" cy="2884488"/>
          </a:xfrm>
          <a:noFill/>
        </p:spPr>
      </p:pic>
      <p:pic>
        <p:nvPicPr>
          <p:cNvPr id="37892" name="Picture 4" descr="Camarera de pisos - Avanzaentucarrera.com">
            <a:extLst>
              <a:ext uri="{FF2B5EF4-FFF2-40B4-BE49-F238E27FC236}">
                <a16:creationId xmlns:a16="http://schemas.microsoft.com/office/drawing/2014/main" id="{93AF3985-B1A8-4FF5-BCBC-DDE5EA8A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1" y="541339"/>
            <a:ext cx="3146425"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El 70% de las camareras de piso toman fármacos de forma habitual por dolor  muscular y ansiedad">
            <a:extLst>
              <a:ext uri="{FF2B5EF4-FFF2-40B4-BE49-F238E27FC236}">
                <a16:creationId xmlns:a16="http://schemas.microsoft.com/office/drawing/2014/main" id="{E398FA91-B459-4674-AB01-C3DFFFE11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39" y="4292601"/>
            <a:ext cx="36718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a:extLst>
              <a:ext uri="{FF2B5EF4-FFF2-40B4-BE49-F238E27FC236}">
                <a16:creationId xmlns:a16="http://schemas.microsoft.com/office/drawing/2014/main" id="{EE0D01FD-BE55-46E1-B42F-C07080DF75B2}"/>
              </a:ext>
            </a:extLst>
          </p:cNvPr>
          <p:cNvSpPr>
            <a:spLocks noGrp="1"/>
          </p:cNvSpPr>
          <p:nvPr>
            <p:ph type="title"/>
          </p:nvPr>
        </p:nvSpPr>
        <p:spPr/>
        <p:txBody>
          <a:bodyPr/>
          <a:lstStyle/>
          <a:p>
            <a:endParaRPr lang="es-ES" altLang="es-ES"/>
          </a:p>
        </p:txBody>
      </p:sp>
      <p:pic>
        <p:nvPicPr>
          <p:cNvPr id="38915" name="Picture 2" descr="El 70% de las camareras de piso se medica contra el dolor - Diario16">
            <a:extLst>
              <a:ext uri="{FF2B5EF4-FFF2-40B4-BE49-F238E27FC236}">
                <a16:creationId xmlns:a16="http://schemas.microsoft.com/office/drawing/2014/main" id="{925477E9-0120-42A3-8188-9382B39679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692151"/>
            <a:ext cx="7272338" cy="6049963"/>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a:extLst>
              <a:ext uri="{FF2B5EF4-FFF2-40B4-BE49-F238E27FC236}">
                <a16:creationId xmlns:a16="http://schemas.microsoft.com/office/drawing/2014/main" id="{776E6FEA-B280-4484-905E-37D079337634}"/>
              </a:ext>
            </a:extLst>
          </p:cNvPr>
          <p:cNvSpPr>
            <a:spLocks noGrp="1"/>
          </p:cNvSpPr>
          <p:nvPr>
            <p:ph type="title"/>
          </p:nvPr>
        </p:nvSpPr>
        <p:spPr/>
        <p:txBody>
          <a:bodyPr/>
          <a:lstStyle/>
          <a:p>
            <a:endParaRPr lang="es-ES" altLang="es-ES"/>
          </a:p>
        </p:txBody>
      </p:sp>
      <p:pic>
        <p:nvPicPr>
          <p:cNvPr id="39939" name="Picture 2" descr="Riesgos laborales: El 70% de las camareras de piso consume fármacos de  manera habitual por el dolor muscular y la ansiedad | Público">
            <a:extLst>
              <a:ext uri="{FF2B5EF4-FFF2-40B4-BE49-F238E27FC236}">
                <a16:creationId xmlns:a16="http://schemas.microsoft.com/office/drawing/2014/main" id="{3C6728E8-4454-4660-8C6B-A3D96FD82A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0996" y="404813"/>
            <a:ext cx="8339917" cy="617855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891" y="385894"/>
            <a:ext cx="8596668" cy="704676"/>
          </a:xfrm>
        </p:spPr>
        <p:txBody>
          <a:bodyPr/>
          <a:lstStyle/>
          <a:p>
            <a:r>
              <a:rPr lang="es-ES" b="1" dirty="0"/>
              <a:t>Y en todos ellos influyen…</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593872862"/>
              </p:ext>
            </p:extLst>
          </p:nvPr>
        </p:nvGraphicFramePr>
        <p:xfrm>
          <a:off x="677334" y="1503947"/>
          <a:ext cx="9501382" cy="522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56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a:extLst>
              <a:ext uri="{FF2B5EF4-FFF2-40B4-BE49-F238E27FC236}">
                <a16:creationId xmlns:a16="http://schemas.microsoft.com/office/drawing/2014/main" id="{0B360DC5-1BC4-48D2-9CDD-53F1A7AE9178}"/>
              </a:ext>
            </a:extLst>
          </p:cNvPr>
          <p:cNvSpPr>
            <a:spLocks noGrp="1"/>
          </p:cNvSpPr>
          <p:nvPr>
            <p:ph type="title"/>
          </p:nvPr>
        </p:nvSpPr>
        <p:spPr>
          <a:xfrm>
            <a:off x="2143125" y="466725"/>
            <a:ext cx="7664450" cy="935038"/>
          </a:xfrm>
        </p:spPr>
        <p:txBody>
          <a:bodyPr/>
          <a:lstStyle/>
          <a:p>
            <a:r>
              <a:rPr lang="es-ES" altLang="es-ES" sz="3200" b="1"/>
              <a:t>Otro caso: el manejo de cuchillos</a:t>
            </a:r>
          </a:p>
        </p:txBody>
      </p:sp>
      <p:graphicFrame>
        <p:nvGraphicFramePr>
          <p:cNvPr id="4" name="Marcador de contenido 3">
            <a:extLst>
              <a:ext uri="{FF2B5EF4-FFF2-40B4-BE49-F238E27FC236}">
                <a16:creationId xmlns:a16="http://schemas.microsoft.com/office/drawing/2014/main" id="{53DE45AF-A599-416A-8352-C363A2C42E53}"/>
              </a:ext>
            </a:extLst>
          </p:cNvPr>
          <p:cNvGraphicFramePr>
            <a:graphicFrameLocks noGrp="1"/>
          </p:cNvGraphicFramePr>
          <p:nvPr>
            <p:ph idx="1"/>
          </p:nvPr>
        </p:nvGraphicFramePr>
        <p:xfrm>
          <a:off x="2032002" y="1700808"/>
          <a:ext cx="780841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a:extLst>
              <a:ext uri="{FF2B5EF4-FFF2-40B4-BE49-F238E27FC236}">
                <a16:creationId xmlns:a16="http://schemas.microsoft.com/office/drawing/2014/main" id="{FF0F29CB-0807-4DE5-9647-7A096B240077}"/>
              </a:ext>
            </a:extLst>
          </p:cNvPr>
          <p:cNvSpPr>
            <a:spLocks noGrp="1"/>
          </p:cNvSpPr>
          <p:nvPr>
            <p:ph type="title"/>
          </p:nvPr>
        </p:nvSpPr>
        <p:spPr>
          <a:xfrm>
            <a:off x="1981200" y="274638"/>
            <a:ext cx="8229600" cy="850900"/>
          </a:xfrm>
        </p:spPr>
        <p:txBody>
          <a:bodyPr/>
          <a:lstStyle/>
          <a:p>
            <a:r>
              <a:rPr lang="es-ES" altLang="es-ES" sz="3200" b="1"/>
              <a:t>Imágenes de “cortadores” de jamón</a:t>
            </a:r>
          </a:p>
        </p:txBody>
      </p:sp>
      <p:pic>
        <p:nvPicPr>
          <p:cNvPr id="41987" name="Picture 2" descr="Cortador De Jamón Fotos e Imágenes de stock - Alamy">
            <a:extLst>
              <a:ext uri="{FF2B5EF4-FFF2-40B4-BE49-F238E27FC236}">
                <a16:creationId xmlns:a16="http://schemas.microsoft.com/office/drawing/2014/main" id="{0290EE86-55A9-497F-9BAA-F1AE5BA0AB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93925" y="1755775"/>
            <a:ext cx="3384550" cy="3671888"/>
          </a:xfrm>
          <a:noFill/>
        </p:spPr>
      </p:pic>
      <p:pic>
        <p:nvPicPr>
          <p:cNvPr id="41988" name="Picture 4" descr="Raquel Acosta Quintanilla, de profesión cortadora de jamón - Jamón Lovers">
            <a:extLst>
              <a:ext uri="{FF2B5EF4-FFF2-40B4-BE49-F238E27FC236}">
                <a16:creationId xmlns:a16="http://schemas.microsoft.com/office/drawing/2014/main" id="{86337FA8-69D8-4A72-AA49-CAE35819A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1708151"/>
            <a:ext cx="36861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Ocho cortadores de jamón competirán el domingo en Torrelavega | El Diario  Montañes">
            <a:extLst>
              <a:ext uri="{FF2B5EF4-FFF2-40B4-BE49-F238E27FC236}">
                <a16:creationId xmlns:a16="http://schemas.microsoft.com/office/drawing/2014/main" id="{8E974FA7-3842-44B6-B023-EC0A25C2E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4508501"/>
            <a:ext cx="3554412"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41994-3CCB-42A7-90C2-B1C202B548E3}"/>
              </a:ext>
            </a:extLst>
          </p:cNvPr>
          <p:cNvSpPr>
            <a:spLocks noGrp="1"/>
          </p:cNvSpPr>
          <p:nvPr>
            <p:ph type="title"/>
          </p:nvPr>
        </p:nvSpPr>
        <p:spPr>
          <a:xfrm>
            <a:off x="2032000" y="404814"/>
            <a:ext cx="7880350" cy="2211387"/>
          </a:xfrm>
        </p:spPr>
        <p:txBody>
          <a:bodyPr>
            <a:normAutofit/>
          </a:bodyPr>
          <a:lstStyle/>
          <a:p>
            <a:pPr>
              <a:defRPr/>
            </a:pPr>
            <a:r>
              <a:rPr lang="es-ES" b="1" dirty="0">
                <a:ea typeface="ＭＳ Ｐゴシック" pitchFamily="-65" charset="-128"/>
              </a:rPr>
              <a:t>Otros colectivos con “siderales” brechas –verdaderas “simas” de género </a:t>
            </a:r>
            <a:br>
              <a:rPr lang="es-ES" b="1" dirty="0">
                <a:ea typeface="ＭＳ Ｐゴシック" pitchFamily="-65" charset="-128"/>
              </a:rPr>
            </a:br>
            <a:r>
              <a:rPr lang="es-ES" sz="1500" b="1" dirty="0">
                <a:ea typeface="ＭＳ Ｐゴシック" pitchFamily="-65" charset="-128"/>
              </a:rPr>
              <a:t>(C. MOLINA NAVARRETE </a:t>
            </a:r>
            <a:r>
              <a:rPr lang="es-ES" sz="1500" b="1" i="1" dirty="0">
                <a:ea typeface="ＭＳ Ｐゴシック" pitchFamily="-65" charset="-128"/>
              </a:rPr>
              <a:t>La doctrina jurisprudencial por discriminación de género en el orden social</a:t>
            </a:r>
            <a:r>
              <a:rPr lang="es-ES" sz="1500" b="1" dirty="0">
                <a:ea typeface="ＭＳ Ｐゴシック" pitchFamily="-65" charset="-128"/>
              </a:rPr>
              <a:t>, Wolters </a:t>
            </a:r>
            <a:r>
              <a:rPr lang="es-ES" sz="1500" b="1" dirty="0" err="1">
                <a:ea typeface="ＭＳ Ｐゴシック" pitchFamily="-65" charset="-128"/>
              </a:rPr>
              <a:t>Kluwer</a:t>
            </a:r>
            <a:r>
              <a:rPr lang="es-ES" sz="1500" b="1" dirty="0">
                <a:ea typeface="ＭＳ Ｐゴシック" pitchFamily="-65" charset="-128"/>
              </a:rPr>
              <a:t>, La Ley, Madrid, 2020)</a:t>
            </a:r>
          </a:p>
        </p:txBody>
      </p:sp>
      <p:graphicFrame>
        <p:nvGraphicFramePr>
          <p:cNvPr id="4" name="Marcador de contenido 3">
            <a:extLst>
              <a:ext uri="{FF2B5EF4-FFF2-40B4-BE49-F238E27FC236}">
                <a16:creationId xmlns:a16="http://schemas.microsoft.com/office/drawing/2014/main" id="{76DBDB82-1C6F-41AC-B328-9555C955A6A0}"/>
              </a:ext>
            </a:extLst>
          </p:cNvPr>
          <p:cNvGraphicFramePr>
            <a:graphicFrameLocks noGrp="1"/>
          </p:cNvGraphicFramePr>
          <p:nvPr>
            <p:ph idx="1"/>
          </p:nvPr>
        </p:nvGraphicFramePr>
        <p:xfrm>
          <a:off x="2252214" y="3057369"/>
          <a:ext cx="7372179"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479" y="378781"/>
            <a:ext cx="8102683" cy="804067"/>
          </a:xfrm>
        </p:spPr>
        <p:txBody>
          <a:bodyPr>
            <a:normAutofit fontScale="90000"/>
          </a:bodyPr>
          <a:lstStyle/>
          <a:p>
            <a:r>
              <a:rPr lang="es-ES" sz="3200" b="1" dirty="0"/>
              <a:t>Factores de discriminación concomitantes</a:t>
            </a:r>
          </a:p>
        </p:txBody>
      </p:sp>
      <p:graphicFrame>
        <p:nvGraphicFramePr>
          <p:cNvPr id="4" name="Marcador de contenido 3"/>
          <p:cNvGraphicFramePr>
            <a:graphicFrameLocks noGrp="1"/>
          </p:cNvGraphicFramePr>
          <p:nvPr>
            <p:ph idx="1"/>
          </p:nvPr>
        </p:nvGraphicFramePr>
        <p:xfrm>
          <a:off x="677333" y="1731146"/>
          <a:ext cx="10144547" cy="4748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571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9838266" cy="1320800"/>
          </a:xfrm>
        </p:spPr>
        <p:txBody>
          <a:bodyPr>
            <a:normAutofit/>
          </a:bodyPr>
          <a:lstStyle/>
          <a:p>
            <a:r>
              <a:rPr lang="es-ES" b="1" dirty="0"/>
              <a:t>Ejemplos prácticos: los hoteles</a:t>
            </a:r>
            <a:br>
              <a:rPr lang="es-ES" dirty="0"/>
            </a:br>
            <a:r>
              <a:rPr lang="es-ES" dirty="0"/>
              <a:t>STS de 14 de mayo de 2014 (Rec.2328/13):</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30245976"/>
              </p:ext>
            </p:extLst>
          </p:nvPr>
        </p:nvGraphicFramePr>
        <p:xfrm>
          <a:off x="677862" y="2160588"/>
          <a:ext cx="9380537"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979230"/>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501316"/>
            <a:ext cx="10467475" cy="1038726"/>
          </a:xfrm>
        </p:spPr>
        <p:txBody>
          <a:bodyPr>
            <a:normAutofit fontScale="90000"/>
          </a:bodyPr>
          <a:lstStyle/>
          <a:p>
            <a:r>
              <a:rPr lang="es-ES" dirty="0"/>
              <a:t>STSJ de Canarias, de 2-11-2017 (Rec.461/17) </a:t>
            </a:r>
            <a:r>
              <a:rPr lang="es-ES" b="1" u="sng" dirty="0"/>
              <a:t>pacto salarial en empresa hotelera</a:t>
            </a:r>
            <a:br>
              <a:rPr lang="es-ES"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27672086"/>
              </p:ext>
            </p:extLst>
          </p:nvPr>
        </p:nvGraphicFramePr>
        <p:xfrm>
          <a:off x="180474" y="1780674"/>
          <a:ext cx="9865894" cy="482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342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31C0B-F186-47A0-9FFB-219AFDB43A7D}"/>
              </a:ext>
            </a:extLst>
          </p:cNvPr>
          <p:cNvSpPr>
            <a:spLocks noGrp="1"/>
          </p:cNvSpPr>
          <p:nvPr>
            <p:ph type="title"/>
          </p:nvPr>
        </p:nvSpPr>
        <p:spPr/>
        <p:txBody>
          <a:bodyPr/>
          <a:lstStyle/>
          <a:p>
            <a:r>
              <a:rPr lang="es-ES" dirty="0"/>
              <a:t>La lucha contra la brecha de las </a:t>
            </a:r>
            <a:r>
              <a:rPr lang="es-ES" i="1" dirty="0" err="1"/>
              <a:t>kellys</a:t>
            </a:r>
            <a:endParaRPr lang="es-ES" i="1" dirty="0"/>
          </a:p>
        </p:txBody>
      </p:sp>
      <p:graphicFrame>
        <p:nvGraphicFramePr>
          <p:cNvPr id="4" name="Marcador de contenido 3">
            <a:extLst>
              <a:ext uri="{FF2B5EF4-FFF2-40B4-BE49-F238E27FC236}">
                <a16:creationId xmlns:a16="http://schemas.microsoft.com/office/drawing/2014/main" id="{BE56FDB5-7FE8-4C1C-ACB8-26988304874B}"/>
              </a:ext>
            </a:extLst>
          </p:cNvPr>
          <p:cNvGraphicFramePr>
            <a:graphicFrameLocks noGrp="1"/>
          </p:cNvGraphicFramePr>
          <p:nvPr>
            <p:ph idx="1"/>
            <p:extLst>
              <p:ext uri="{D42A27DB-BD31-4B8C-83A1-F6EECF244321}">
                <p14:modId xmlns:p14="http://schemas.microsoft.com/office/powerpoint/2010/main" val="3489888701"/>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058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288758"/>
            <a:ext cx="10190746" cy="1641642"/>
          </a:xfrm>
        </p:spPr>
        <p:txBody>
          <a:bodyPr>
            <a:normAutofit/>
          </a:bodyPr>
          <a:lstStyle/>
          <a:p>
            <a:r>
              <a:rPr lang="es-ES" b="1" dirty="0"/>
              <a:t>Incentivos fijados discrecionalmente</a:t>
            </a:r>
            <a:r>
              <a:rPr lang="es-ES" dirty="0"/>
              <a:t>: STSJ de Andalucía (Málaga), de 14-2-2018 (Rec.2089/17)</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74692980"/>
              </p:ext>
            </p:extLst>
          </p:nvPr>
        </p:nvGraphicFramePr>
        <p:xfrm>
          <a:off x="495078" y="2124494"/>
          <a:ext cx="9200592" cy="4276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925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264694"/>
            <a:ext cx="9537477" cy="1461167"/>
          </a:xfrm>
        </p:spPr>
        <p:txBody>
          <a:bodyPr>
            <a:normAutofit/>
          </a:bodyPr>
          <a:lstStyle/>
          <a:p>
            <a:r>
              <a:rPr lang="es-ES" sz="2800" b="1" dirty="0"/>
              <a:t>VARIABLE III: La división sexual del trabajo y la diferencia de tiempos dedicados dentro y fuera del hogar</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58773412"/>
              </p:ext>
            </p:extLst>
          </p:nvPr>
        </p:nvGraphicFramePr>
        <p:xfrm>
          <a:off x="581192" y="1725861"/>
          <a:ext cx="11029615" cy="4975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542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F62AF-F353-4C04-9D86-198877722B0A}"/>
              </a:ext>
            </a:extLst>
          </p:cNvPr>
          <p:cNvSpPr>
            <a:spLocks noGrp="1"/>
          </p:cNvSpPr>
          <p:nvPr>
            <p:ph type="title"/>
          </p:nvPr>
        </p:nvSpPr>
        <p:spPr>
          <a:xfrm>
            <a:off x="2032001" y="1055688"/>
            <a:ext cx="6448425" cy="176212"/>
          </a:xfrm>
        </p:spPr>
        <p:txBody>
          <a:bodyPr>
            <a:normAutofit fontScale="90000"/>
          </a:bodyPr>
          <a:lstStyle/>
          <a:p>
            <a:pPr>
              <a:defRPr/>
            </a:pPr>
            <a:endParaRPr lang="es-ES" dirty="0">
              <a:ea typeface="ＭＳ Ｐゴシック" pitchFamily="-65" charset="-128"/>
            </a:endParaRPr>
          </a:p>
        </p:txBody>
      </p:sp>
      <p:pic>
        <p:nvPicPr>
          <p:cNvPr id="49155" name="Marcador de contenido 3">
            <a:extLst>
              <a:ext uri="{FF2B5EF4-FFF2-40B4-BE49-F238E27FC236}">
                <a16:creationId xmlns:a16="http://schemas.microsoft.com/office/drawing/2014/main" id="{9A7822D1-5BE5-4259-9078-82485508FA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0276" y="549275"/>
            <a:ext cx="7064375" cy="55435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4395" y="272245"/>
            <a:ext cx="9404723" cy="826713"/>
          </a:xfrm>
        </p:spPr>
        <p:txBody>
          <a:bodyPr>
            <a:normAutofit fontScale="90000"/>
          </a:bodyPr>
          <a:lstStyle/>
          <a:p>
            <a:r>
              <a:rPr lang="es-ES" b="1" dirty="0"/>
              <a:t>Pueden resultar varios tipos de discriminación</a:t>
            </a:r>
          </a:p>
        </p:txBody>
      </p:sp>
      <p:graphicFrame>
        <p:nvGraphicFramePr>
          <p:cNvPr id="4" name="Marcador de contenido 3"/>
          <p:cNvGraphicFramePr>
            <a:graphicFrameLocks noGrp="1"/>
          </p:cNvGraphicFramePr>
          <p:nvPr>
            <p:ph idx="1"/>
          </p:nvPr>
        </p:nvGraphicFramePr>
        <p:xfrm>
          <a:off x="865713" y="1258349"/>
          <a:ext cx="10669149" cy="5327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4614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EDEE5-A5B3-41CF-AE66-916E44C73C44}"/>
              </a:ext>
            </a:extLst>
          </p:cNvPr>
          <p:cNvSpPr>
            <a:spLocks noGrp="1"/>
          </p:cNvSpPr>
          <p:nvPr>
            <p:ph type="title"/>
          </p:nvPr>
        </p:nvSpPr>
        <p:spPr>
          <a:xfrm>
            <a:off x="2284414" y="1092200"/>
            <a:ext cx="6448425" cy="211138"/>
          </a:xfrm>
        </p:spPr>
        <p:txBody>
          <a:bodyPr>
            <a:normAutofit fontScale="90000"/>
          </a:bodyPr>
          <a:lstStyle/>
          <a:p>
            <a:pPr>
              <a:defRPr/>
            </a:pPr>
            <a:endParaRPr lang="es-ES" dirty="0">
              <a:ea typeface="ＭＳ Ｐゴシック" pitchFamily="-65" charset="-128"/>
            </a:endParaRPr>
          </a:p>
        </p:txBody>
      </p:sp>
      <p:pic>
        <p:nvPicPr>
          <p:cNvPr id="50179" name="Marcador de contenido 3">
            <a:extLst>
              <a:ext uri="{FF2B5EF4-FFF2-40B4-BE49-F238E27FC236}">
                <a16:creationId xmlns:a16="http://schemas.microsoft.com/office/drawing/2014/main" id="{E4FDA746-184C-4E9C-BF9C-CD64198C92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4413" y="1751013"/>
            <a:ext cx="6037262" cy="400685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a:extLst>
              <a:ext uri="{FF2B5EF4-FFF2-40B4-BE49-F238E27FC236}">
                <a16:creationId xmlns:a16="http://schemas.microsoft.com/office/drawing/2014/main" id="{F9CAEB66-A79F-4558-978F-BCEA91635D3E}"/>
              </a:ext>
            </a:extLst>
          </p:cNvPr>
          <p:cNvSpPr>
            <a:spLocks noGrp="1"/>
          </p:cNvSpPr>
          <p:nvPr>
            <p:ph type="title"/>
          </p:nvPr>
        </p:nvSpPr>
        <p:spPr/>
        <p:txBody>
          <a:bodyPr/>
          <a:lstStyle/>
          <a:p>
            <a:endParaRPr lang="es-ES" altLang="es-ES"/>
          </a:p>
        </p:txBody>
      </p:sp>
      <p:sp>
        <p:nvSpPr>
          <p:cNvPr id="51203" name="Marcador de contenido 2">
            <a:extLst>
              <a:ext uri="{FF2B5EF4-FFF2-40B4-BE49-F238E27FC236}">
                <a16:creationId xmlns:a16="http://schemas.microsoft.com/office/drawing/2014/main" id="{0ACFC543-3F53-4782-BFBE-214186FF8C92}"/>
              </a:ext>
            </a:extLst>
          </p:cNvPr>
          <p:cNvSpPr>
            <a:spLocks noGrp="1"/>
          </p:cNvSpPr>
          <p:nvPr>
            <p:ph idx="1"/>
          </p:nvPr>
        </p:nvSpPr>
        <p:spPr/>
        <p:txBody>
          <a:bodyPr/>
          <a:lstStyle/>
          <a:p>
            <a:endParaRPr lang="es-ES" altLang="es-ES"/>
          </a:p>
        </p:txBody>
      </p:sp>
      <p:pic>
        <p:nvPicPr>
          <p:cNvPr id="51204" name="Marcador de contenido 3">
            <a:extLst>
              <a:ext uri="{FF2B5EF4-FFF2-40B4-BE49-F238E27FC236}">
                <a16:creationId xmlns:a16="http://schemas.microsoft.com/office/drawing/2014/main" id="{1D29F13E-1A11-4FDC-AC83-6929D173F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76250"/>
            <a:ext cx="9056689"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45690"/>
            <a:ext cx="10515600" cy="537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49352D03-12B7-42B0-9754-3A1C5F5275E4}" type="slidenum">
              <a:rPr lang="es-ES" smtClean="0"/>
              <a:pPr/>
              <a:t>62</a:t>
            </a:fld>
            <a:endParaRPr lang="es-ES"/>
          </a:p>
        </p:txBody>
      </p:sp>
    </p:spTree>
    <p:extLst>
      <p:ext uri="{BB962C8B-B14F-4D97-AF65-F5344CB8AC3E}">
        <p14:creationId xmlns:p14="http://schemas.microsoft.com/office/powerpoint/2010/main" val="288141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9696" y="451513"/>
            <a:ext cx="8596668" cy="1320800"/>
          </a:xfrm>
        </p:spPr>
        <p:txBody>
          <a:bodyPr/>
          <a:lstStyle/>
          <a:p>
            <a:r>
              <a:rPr lang="es-ES_tradnl" dirty="0"/>
              <a:t>Evolución de la brecha salarial sobre tramo de edad (en porcentaje)</a:t>
            </a:r>
            <a:endParaRPr lang="es-ES" dirty="0"/>
          </a:p>
        </p:txBody>
      </p:sp>
      <p:graphicFrame>
        <p:nvGraphicFramePr>
          <p:cNvPr id="4" name="3 Marcador de contenido"/>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número de diapositiva"/>
          <p:cNvSpPr>
            <a:spLocks noGrp="1"/>
          </p:cNvSpPr>
          <p:nvPr>
            <p:ph type="sldNum" sz="quarter" idx="12"/>
          </p:nvPr>
        </p:nvSpPr>
        <p:spPr/>
        <p:txBody>
          <a:bodyPr/>
          <a:lstStyle/>
          <a:p>
            <a:fld id="{49352D03-12B7-42B0-9754-3A1C5F5275E4}" type="slidenum">
              <a:rPr lang="es-ES" smtClean="0"/>
              <a:pPr/>
              <a:t>63</a:t>
            </a:fld>
            <a:endParaRPr lang="es-ES"/>
          </a:p>
        </p:txBody>
      </p:sp>
    </p:spTree>
    <p:extLst>
      <p:ext uri="{BB962C8B-B14F-4D97-AF65-F5344CB8AC3E}">
        <p14:creationId xmlns:p14="http://schemas.microsoft.com/office/powerpoint/2010/main" val="468507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913" y="372979"/>
            <a:ext cx="11029616" cy="1200123"/>
          </a:xfrm>
        </p:spPr>
        <p:txBody>
          <a:bodyPr>
            <a:normAutofit/>
          </a:bodyPr>
          <a:lstStyle/>
          <a:p>
            <a:r>
              <a:rPr lang="es-ES" sz="2400" b="1" dirty="0"/>
              <a:t>Ejemplos prácticos</a:t>
            </a:r>
            <a:r>
              <a:rPr lang="es-ES" sz="2400" dirty="0"/>
              <a:t>: STS de 27-5-2015 (Rec.103/14). </a:t>
            </a:r>
            <a:r>
              <a:rPr lang="es-ES" sz="2400" i="1" dirty="0"/>
              <a:t>Plan de bonificaciones </a:t>
            </a:r>
            <a:r>
              <a:rPr lang="es-ES" sz="2400" dirty="0"/>
              <a:t>de la empresa "S.A.P. ESPAÑA SISTEMAS APLICACIONES Y PRODUCTOS EN LA INFORMATICA S.A."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41123114"/>
              </p:ext>
            </p:extLst>
          </p:nvPr>
        </p:nvGraphicFramePr>
        <p:xfrm>
          <a:off x="677862" y="2160588"/>
          <a:ext cx="9392569" cy="4324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897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76169"/>
            <a:ext cx="8596668" cy="1594840"/>
          </a:xfrm>
        </p:spPr>
        <p:txBody>
          <a:bodyPr>
            <a:normAutofit/>
          </a:bodyPr>
          <a:lstStyle/>
          <a:p>
            <a:r>
              <a:rPr lang="es-ES" sz="2400" b="1" dirty="0"/>
              <a:t>Casos similares sobre retribuciones variables</a:t>
            </a:r>
            <a:r>
              <a:rPr lang="es-ES" sz="2400" dirty="0"/>
              <a:t>: SSTS de 10-1-2017 (Rec.283/15); 16 de julio de 2019 (Rec.69/18), </a:t>
            </a:r>
            <a:r>
              <a:rPr lang="es-ES" sz="2400" i="1" dirty="0"/>
              <a:t>caso </a:t>
            </a:r>
            <a:r>
              <a:rPr lang="es-ES" sz="2400" i="1" dirty="0" err="1"/>
              <a:t>Enaire</a:t>
            </a:r>
            <a:r>
              <a:rPr lang="es-ES" sz="2400" i="1" dirty="0"/>
              <a:t>; </a:t>
            </a:r>
            <a:r>
              <a:rPr lang="es-ES" sz="2400" dirty="0"/>
              <a:t>STS de 3 de diciembre de 2019 (Rec.141/18), </a:t>
            </a:r>
            <a:r>
              <a:rPr lang="es-ES" sz="2400" i="1" dirty="0"/>
              <a:t>caso El Árbol</a:t>
            </a:r>
            <a:endParaRPr lang="es-ES" sz="2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62651443"/>
              </p:ext>
            </p:extLst>
          </p:nvPr>
        </p:nvGraphicFramePr>
        <p:xfrm>
          <a:off x="341995" y="2105636"/>
          <a:ext cx="11029615" cy="4047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58719"/>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8259" y="296778"/>
            <a:ext cx="9766077" cy="641685"/>
          </a:xfrm>
        </p:spPr>
        <p:txBody>
          <a:bodyPr>
            <a:normAutofit fontScale="90000"/>
          </a:bodyPr>
          <a:lstStyle/>
          <a:p>
            <a:r>
              <a:rPr lang="es-ES" dirty="0"/>
              <a:t>STS de 24-1-2017 (Rec.1902/15), el </a:t>
            </a:r>
            <a:r>
              <a:rPr lang="es-ES" i="1" dirty="0"/>
              <a:t>caso de la MIR</a:t>
            </a:r>
            <a:br>
              <a:rPr lang="es-ES"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84509226"/>
              </p:ext>
            </p:extLst>
          </p:nvPr>
        </p:nvGraphicFramePr>
        <p:xfrm>
          <a:off x="508891" y="1094873"/>
          <a:ext cx="10114992" cy="5173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7104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a:extLst>
              <a:ext uri="{FF2B5EF4-FFF2-40B4-BE49-F238E27FC236}">
                <a16:creationId xmlns:a16="http://schemas.microsoft.com/office/drawing/2014/main" id="{3D5121C6-F38A-4524-99A6-000D3B3822A6}"/>
              </a:ext>
            </a:extLst>
          </p:cNvPr>
          <p:cNvSpPr>
            <a:spLocks noGrp="1"/>
          </p:cNvSpPr>
          <p:nvPr>
            <p:ph type="title"/>
          </p:nvPr>
        </p:nvSpPr>
        <p:spPr/>
        <p:txBody>
          <a:bodyPr/>
          <a:lstStyle/>
          <a:p>
            <a:r>
              <a:rPr lang="es-ES" altLang="es-ES"/>
              <a:t>Soluciones: el caso Mercadona</a:t>
            </a:r>
          </a:p>
        </p:txBody>
      </p:sp>
      <p:graphicFrame>
        <p:nvGraphicFramePr>
          <p:cNvPr id="4" name="Marcador de contenido 3">
            <a:extLst>
              <a:ext uri="{FF2B5EF4-FFF2-40B4-BE49-F238E27FC236}">
                <a16:creationId xmlns:a16="http://schemas.microsoft.com/office/drawing/2014/main" id="{B11A8C53-E38C-4A36-9510-9D757D46C84F}"/>
              </a:ext>
            </a:extLst>
          </p:cNvPr>
          <p:cNvGraphicFramePr>
            <a:graphicFrameLocks noGrp="1"/>
          </p:cNvGraphicFramePr>
          <p:nvPr>
            <p:ph idx="1"/>
          </p:nvPr>
        </p:nvGraphicFramePr>
        <p:xfrm>
          <a:off x="1981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76726"/>
            <a:ext cx="8596668" cy="1653674"/>
          </a:xfrm>
        </p:spPr>
        <p:txBody>
          <a:bodyPr>
            <a:normAutofit fontScale="90000"/>
          </a:bodyPr>
          <a:lstStyle/>
          <a:p>
            <a:r>
              <a:rPr lang="es-ES" dirty="0"/>
              <a:t>Sentencia del Juzgado de lo Social nº 26 de Barcelona, Sentencia 309/2019 de 3 de octubre de 2019 (Proced.56/2019)</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07463097"/>
              </p:ext>
            </p:extLst>
          </p:nvPr>
        </p:nvGraphicFramePr>
        <p:xfrm>
          <a:off x="1050313" y="2021305"/>
          <a:ext cx="10343592" cy="4549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409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757E5C-0319-20A9-FE21-D5E011EFC49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F2AAF50-B29F-74E4-AB52-9D76EA61F9DB}"/>
              </a:ext>
            </a:extLst>
          </p:cNvPr>
          <p:cNvSpPr>
            <a:spLocks noGrp="1"/>
          </p:cNvSpPr>
          <p:nvPr>
            <p:ph idx="1"/>
          </p:nvPr>
        </p:nvSpPr>
        <p:spPr/>
        <p:txBody>
          <a:bodyPr/>
          <a:lstStyle/>
          <a:p>
            <a:r>
              <a:rPr lang="es-ES" sz="1800" u="sng" dirty="0">
                <a:solidFill>
                  <a:srgbClr val="0000FF"/>
                </a:solidFill>
                <a:effectLst/>
                <a:latin typeface="Calibri" panose="020F0502020204030204" pitchFamily="34" charset="0"/>
                <a:ea typeface="Calibri" panose="020F0502020204030204" pitchFamily="34" charset="0"/>
                <a:hlinkClick r:id="rId2"/>
              </a:rPr>
              <a:t>https://mail.google.com/mail/u/0/?fs=1&amp;to&amp;su=El+Supremo+fija+que+la+excedencia+voluntaria+por+cuidado+de+familiares+debe+equipararse+al+servicio+activo+++%C2%B7+Noticias+Jur%C3%ADdicas&amp;body=https://noticias.juridicas.com/actualidad/jurisprudencia/15862-el-supremo-fija-que-la-excedencia-voluntaria-por-cuidado-de-familiares-debe-equipararse-al-servicio-activo/%23.YpemXFBvQ5Q.gmail&amp;ui=2&amp;tf=cm</a:t>
            </a:r>
            <a:r>
              <a:rPr lang="es-ES" sz="1800" dirty="0">
                <a:effectLst/>
                <a:latin typeface="Calibri" panose="020F0502020204030204" pitchFamily="34" charset="0"/>
                <a:ea typeface="Calibri" panose="020F0502020204030204" pitchFamily="34" charset="0"/>
              </a:rPr>
              <a:t> </a:t>
            </a:r>
          </a:p>
          <a:p>
            <a:pPr marL="0" indent="0">
              <a:buNone/>
            </a:pPr>
            <a:endParaRPr lang="es-ES" dirty="0"/>
          </a:p>
        </p:txBody>
      </p:sp>
    </p:spTree>
    <p:extLst>
      <p:ext uri="{BB962C8B-B14F-4D97-AF65-F5344CB8AC3E}">
        <p14:creationId xmlns:p14="http://schemas.microsoft.com/office/powerpoint/2010/main" val="137684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39111"/>
            <a:ext cx="11029616" cy="759848"/>
          </a:xfrm>
        </p:spPr>
        <p:txBody>
          <a:bodyPr>
            <a:noAutofit/>
          </a:bodyPr>
          <a:lstStyle/>
          <a:p>
            <a:r>
              <a:rPr lang="es-ES" sz="2800" b="1" dirty="0"/>
              <a:t>VARIABLE I:  Segregación ocupacional, horizontal y vertical</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884480246"/>
              </p:ext>
            </p:extLst>
          </p:nvPr>
        </p:nvGraphicFramePr>
        <p:xfrm>
          <a:off x="581193" y="1588168"/>
          <a:ext cx="11029615" cy="526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5370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670" y="128336"/>
            <a:ext cx="9681855" cy="1532022"/>
          </a:xfrm>
        </p:spPr>
        <p:txBody>
          <a:bodyPr>
            <a:normAutofit fontScale="90000"/>
          </a:bodyPr>
          <a:lstStyle/>
          <a:p>
            <a:r>
              <a:rPr lang="es-ES" dirty="0"/>
              <a:t>STS (C-A) de 14 de enero de 2020: Cómputo del período de maternidad como tiempo de servicios para acceder a un puesto público</a:t>
            </a:r>
            <a:br>
              <a:rPr lang="es-ES"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30141602"/>
              </p:ext>
            </p:extLst>
          </p:nvPr>
        </p:nvGraphicFramePr>
        <p:xfrm>
          <a:off x="677333" y="1925053"/>
          <a:ext cx="10764699" cy="4403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28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C1606-26CD-4156-AD1B-A88D61E35216}"/>
              </a:ext>
            </a:extLst>
          </p:cNvPr>
          <p:cNvSpPr>
            <a:spLocks noGrp="1"/>
          </p:cNvSpPr>
          <p:nvPr>
            <p:ph type="title"/>
          </p:nvPr>
        </p:nvSpPr>
        <p:spPr/>
        <p:txBody>
          <a:bodyPr>
            <a:normAutofit fontScale="90000"/>
          </a:bodyPr>
          <a:lstStyle/>
          <a:p>
            <a:r>
              <a:rPr lang="es-ES" sz="3600" dirty="0">
                <a:effectLst/>
                <a:latin typeface="Calibri" panose="020F0502020204030204" pitchFamily="34" charset="0"/>
                <a:ea typeface="Calibri" panose="020F0502020204030204" pitchFamily="34" charset="0"/>
                <a:cs typeface="Times New Roman" panose="02020603050405020304" pitchFamily="18" charset="0"/>
              </a:rPr>
              <a:t>STS 23-9-2020 (Rec.70/19), </a:t>
            </a:r>
            <a:r>
              <a:rPr lang="es-ES" sz="3600" i="1" dirty="0">
                <a:effectLst/>
                <a:latin typeface="Calibri" panose="020F0502020204030204" pitchFamily="34" charset="0"/>
                <a:ea typeface="Calibri" panose="020F0502020204030204" pitchFamily="34" charset="0"/>
                <a:cs typeface="Times New Roman" panose="02020603050405020304" pitchFamily="18" charset="0"/>
              </a:rPr>
              <a:t>caso Banco Sabadell</a:t>
            </a:r>
            <a:br>
              <a:rPr lang="es-ES" sz="36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graphicFrame>
        <p:nvGraphicFramePr>
          <p:cNvPr id="4" name="Marcador de contenido 3">
            <a:extLst>
              <a:ext uri="{FF2B5EF4-FFF2-40B4-BE49-F238E27FC236}">
                <a16:creationId xmlns:a16="http://schemas.microsoft.com/office/drawing/2014/main" id="{0A71B001-2BEA-4882-B020-2CFABFDE71DB}"/>
              </a:ext>
            </a:extLst>
          </p:cNvPr>
          <p:cNvGraphicFramePr>
            <a:graphicFrameLocks noGrp="1"/>
          </p:cNvGraphicFramePr>
          <p:nvPr>
            <p:ph idx="1"/>
          </p:nvPr>
        </p:nvGraphicFramePr>
        <p:xfrm>
          <a:off x="1289893" y="1681195"/>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825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C9F3E-F41A-481F-A6DA-258F0C511FCF}"/>
              </a:ext>
            </a:extLst>
          </p:cNvPr>
          <p:cNvSpPr>
            <a:spLocks noGrp="1"/>
          </p:cNvSpPr>
          <p:nvPr>
            <p:ph type="title"/>
          </p:nvPr>
        </p:nvSpPr>
        <p:spPr>
          <a:xfrm>
            <a:off x="2752725" y="188914"/>
            <a:ext cx="6446838" cy="1120775"/>
          </a:xfrm>
        </p:spPr>
        <p:txBody>
          <a:bodyPr>
            <a:normAutofit fontScale="90000"/>
          </a:bodyPr>
          <a:lstStyle/>
          <a:p>
            <a:pPr>
              <a:defRPr/>
            </a:pPr>
            <a:r>
              <a:rPr lang="es-ES" b="1" dirty="0">
                <a:ea typeface="ＭＳ Ｐゴシック" pitchFamily="-65" charset="-128"/>
              </a:rPr>
              <a:t>STC 119/2021, de 31 de mayo</a:t>
            </a:r>
            <a:br>
              <a:rPr lang="es-ES" dirty="0">
                <a:ea typeface="ＭＳ Ｐゴシック" pitchFamily="-65" charset="-128"/>
              </a:rPr>
            </a:br>
            <a:r>
              <a:rPr lang="es-ES" sz="2000" dirty="0">
                <a:ea typeface="ＭＳ Ｐゴシック" pitchFamily="-65" charset="-128"/>
                <a:hlinkClick r:id="rId2"/>
              </a:rPr>
              <a:t>http://www.eduardorojotorrecilla.es/2021/07/sobre-la-importancia-de-la-dimension.html?m=1</a:t>
            </a:r>
            <a:endParaRPr lang="es-ES" dirty="0">
              <a:ea typeface="ＭＳ Ｐゴシック" pitchFamily="-65" charset="-128"/>
            </a:endParaRPr>
          </a:p>
        </p:txBody>
      </p:sp>
      <p:graphicFrame>
        <p:nvGraphicFramePr>
          <p:cNvPr id="4" name="Marcador de contenido 3">
            <a:extLst>
              <a:ext uri="{FF2B5EF4-FFF2-40B4-BE49-F238E27FC236}">
                <a16:creationId xmlns:a16="http://schemas.microsoft.com/office/drawing/2014/main" id="{8C23B5F0-E420-462E-8423-5218C6B4A4C2}"/>
              </a:ext>
            </a:extLst>
          </p:cNvPr>
          <p:cNvGraphicFramePr>
            <a:graphicFrameLocks noGrp="1"/>
          </p:cNvGraphicFramePr>
          <p:nvPr>
            <p:ph idx="1"/>
          </p:nvPr>
        </p:nvGraphicFramePr>
        <p:xfrm>
          <a:off x="1991544" y="1628800"/>
          <a:ext cx="759222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884" y="216569"/>
            <a:ext cx="10515599" cy="1070810"/>
          </a:xfrm>
        </p:spPr>
        <p:txBody>
          <a:bodyPr>
            <a:normAutofit fontScale="90000"/>
          </a:bodyPr>
          <a:lstStyle/>
          <a:p>
            <a:r>
              <a:rPr lang="es-ES" b="1" dirty="0"/>
              <a:t>La </a:t>
            </a:r>
            <a:r>
              <a:rPr lang="es-ES" b="1" u="sng" dirty="0"/>
              <a:t>parcialidad</a:t>
            </a:r>
            <a:r>
              <a:rPr lang="es-ES" b="1" dirty="0"/>
              <a:t> como ámbito característico de la discriminación indirecta por razón de sexo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22179649"/>
              </p:ext>
            </p:extLst>
          </p:nvPr>
        </p:nvGraphicFramePr>
        <p:xfrm>
          <a:off x="204537" y="1672390"/>
          <a:ext cx="11201400" cy="4993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80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a:extLst>
              <a:ext uri="{FF2B5EF4-FFF2-40B4-BE49-F238E27FC236}">
                <a16:creationId xmlns:a16="http://schemas.microsoft.com/office/drawing/2014/main" id="{47F83A4F-99A5-464E-9C7D-7560952F17D0}"/>
              </a:ext>
            </a:extLst>
          </p:cNvPr>
          <p:cNvSpPr>
            <a:spLocks noGrp="1"/>
          </p:cNvSpPr>
          <p:nvPr>
            <p:ph type="title"/>
          </p:nvPr>
        </p:nvSpPr>
        <p:spPr>
          <a:xfrm>
            <a:off x="2495550" y="547689"/>
            <a:ext cx="6446838" cy="534987"/>
          </a:xfrm>
        </p:spPr>
        <p:txBody>
          <a:bodyPr>
            <a:normAutofit fontScale="90000"/>
          </a:bodyPr>
          <a:lstStyle/>
          <a:p>
            <a:r>
              <a:rPr lang="es-ES" altLang="es-ES" sz="3200" b="1"/>
              <a:t>El trabajo a tiempo parcial</a:t>
            </a:r>
          </a:p>
        </p:txBody>
      </p:sp>
      <p:pic>
        <p:nvPicPr>
          <p:cNvPr id="62467" name="Marcador de contenido 3">
            <a:extLst>
              <a:ext uri="{FF2B5EF4-FFF2-40B4-BE49-F238E27FC236}">
                <a16:creationId xmlns:a16="http://schemas.microsoft.com/office/drawing/2014/main" id="{C000CCDD-58AA-45B2-AA70-98952F90C2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8338" y="1484314"/>
            <a:ext cx="7758112" cy="5113337"/>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1">
            <a:extLst>
              <a:ext uri="{FF2B5EF4-FFF2-40B4-BE49-F238E27FC236}">
                <a16:creationId xmlns:a16="http://schemas.microsoft.com/office/drawing/2014/main" id="{65CECC68-47C7-4EF3-84AB-F6581692BB35}"/>
              </a:ext>
            </a:extLst>
          </p:cNvPr>
          <p:cNvSpPr>
            <a:spLocks noGrp="1"/>
          </p:cNvSpPr>
          <p:nvPr>
            <p:ph type="title"/>
          </p:nvPr>
        </p:nvSpPr>
        <p:spPr>
          <a:xfrm>
            <a:off x="2279650" y="188913"/>
            <a:ext cx="7227888" cy="1249362"/>
          </a:xfrm>
        </p:spPr>
        <p:txBody>
          <a:bodyPr/>
          <a:lstStyle/>
          <a:p>
            <a:r>
              <a:rPr lang="es-ES" altLang="es-ES" sz="3200" b="1"/>
              <a:t>STC 79/2020, la </a:t>
            </a:r>
            <a:r>
              <a:rPr lang="es-ES" altLang="es-ES" sz="3200" b="1" i="1"/>
              <a:t>médico de urgencias de Marbella</a:t>
            </a:r>
          </a:p>
        </p:txBody>
      </p:sp>
      <p:graphicFrame>
        <p:nvGraphicFramePr>
          <p:cNvPr id="4" name="Marcador de contenido 3">
            <a:extLst>
              <a:ext uri="{FF2B5EF4-FFF2-40B4-BE49-F238E27FC236}">
                <a16:creationId xmlns:a16="http://schemas.microsoft.com/office/drawing/2014/main" id="{537F4EC9-973B-4E4D-97A9-05A74C19EC24}"/>
              </a:ext>
            </a:extLst>
          </p:cNvPr>
          <p:cNvGraphicFramePr>
            <a:graphicFrameLocks noGrp="1"/>
          </p:cNvGraphicFramePr>
          <p:nvPr>
            <p:ph idx="1"/>
          </p:nvPr>
        </p:nvGraphicFramePr>
        <p:xfrm>
          <a:off x="1925040" y="1556792"/>
          <a:ext cx="81997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a:extLst>
              <a:ext uri="{FF2B5EF4-FFF2-40B4-BE49-F238E27FC236}">
                <a16:creationId xmlns:a16="http://schemas.microsoft.com/office/drawing/2014/main" id="{F909F0C3-E280-4582-88F7-84080264B7E4}"/>
              </a:ext>
            </a:extLst>
          </p:cNvPr>
          <p:cNvSpPr>
            <a:spLocks noGrp="1"/>
          </p:cNvSpPr>
          <p:nvPr>
            <p:ph type="title"/>
          </p:nvPr>
        </p:nvSpPr>
        <p:spPr>
          <a:xfrm>
            <a:off x="586596" y="476251"/>
            <a:ext cx="8989204" cy="1180021"/>
          </a:xfrm>
        </p:spPr>
        <p:txBody>
          <a:bodyPr>
            <a:normAutofit fontScale="90000"/>
          </a:bodyPr>
          <a:lstStyle/>
          <a:p>
            <a:r>
              <a:rPr lang="es-ES" altLang="es-ES" sz="3200" b="1" dirty="0"/>
              <a:t>Igualdad retributiva de las personas trabajadoras a tiempo parcial (art.11 RD 902/2020)</a:t>
            </a:r>
          </a:p>
        </p:txBody>
      </p:sp>
      <p:graphicFrame>
        <p:nvGraphicFramePr>
          <p:cNvPr id="4" name="Marcador de contenido 3">
            <a:extLst>
              <a:ext uri="{FF2B5EF4-FFF2-40B4-BE49-F238E27FC236}">
                <a16:creationId xmlns:a16="http://schemas.microsoft.com/office/drawing/2014/main" id="{AB54D308-8953-48F9-9E9B-8AAF514DFB70}"/>
              </a:ext>
            </a:extLst>
          </p:cNvPr>
          <p:cNvGraphicFramePr>
            <a:graphicFrameLocks noGrp="1"/>
          </p:cNvGraphicFramePr>
          <p:nvPr>
            <p:ph idx="1"/>
            <p:extLst>
              <p:ext uri="{D42A27DB-BD31-4B8C-83A1-F6EECF244321}">
                <p14:modId xmlns:p14="http://schemas.microsoft.com/office/powerpoint/2010/main" val="1565353021"/>
              </p:ext>
            </p:extLst>
          </p:nvPr>
        </p:nvGraphicFramePr>
        <p:xfrm>
          <a:off x="944940" y="1879355"/>
          <a:ext cx="8272515" cy="4272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ítulo 1">
            <a:extLst>
              <a:ext uri="{FF2B5EF4-FFF2-40B4-BE49-F238E27FC236}">
                <a16:creationId xmlns:a16="http://schemas.microsoft.com/office/drawing/2014/main" id="{ABEC55AE-EB9E-435F-A0F7-640E83B998EC}"/>
              </a:ext>
            </a:extLst>
          </p:cNvPr>
          <p:cNvSpPr>
            <a:spLocks noGrp="1"/>
          </p:cNvSpPr>
          <p:nvPr>
            <p:ph type="title"/>
          </p:nvPr>
        </p:nvSpPr>
        <p:spPr>
          <a:xfrm>
            <a:off x="478927" y="181154"/>
            <a:ext cx="8596668" cy="1214408"/>
          </a:xfrm>
        </p:spPr>
        <p:txBody>
          <a:bodyPr/>
          <a:lstStyle/>
          <a:p>
            <a:r>
              <a:rPr lang="es-ES" altLang="es-ES" sz="3200" b="1" dirty="0"/>
              <a:t>El alcance del principio de proporcionalidad vs. igualdad</a:t>
            </a:r>
          </a:p>
        </p:txBody>
      </p:sp>
      <p:graphicFrame>
        <p:nvGraphicFramePr>
          <p:cNvPr id="4" name="Marcador de contenido 3">
            <a:extLst>
              <a:ext uri="{FF2B5EF4-FFF2-40B4-BE49-F238E27FC236}">
                <a16:creationId xmlns:a16="http://schemas.microsoft.com/office/drawing/2014/main" id="{A30855B6-D185-49B1-AE90-5F86BBEBB217}"/>
              </a:ext>
            </a:extLst>
          </p:cNvPr>
          <p:cNvGraphicFramePr>
            <a:graphicFrameLocks noGrp="1"/>
          </p:cNvGraphicFramePr>
          <p:nvPr>
            <p:ph idx="1"/>
            <p:extLst>
              <p:ext uri="{D42A27DB-BD31-4B8C-83A1-F6EECF244321}">
                <p14:modId xmlns:p14="http://schemas.microsoft.com/office/powerpoint/2010/main" val="657458696"/>
              </p:ext>
            </p:extLst>
          </p:nvPr>
        </p:nvGraphicFramePr>
        <p:xfrm>
          <a:off x="1981200" y="1722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ítulo 1">
            <a:extLst>
              <a:ext uri="{FF2B5EF4-FFF2-40B4-BE49-F238E27FC236}">
                <a16:creationId xmlns:a16="http://schemas.microsoft.com/office/drawing/2014/main" id="{02371706-FCD4-4ED9-A115-B858DC105606}"/>
              </a:ext>
            </a:extLst>
          </p:cNvPr>
          <p:cNvSpPr>
            <a:spLocks noGrp="1"/>
          </p:cNvSpPr>
          <p:nvPr>
            <p:ph type="title"/>
          </p:nvPr>
        </p:nvSpPr>
        <p:spPr>
          <a:xfrm>
            <a:off x="1008512" y="197540"/>
            <a:ext cx="7419496" cy="1079500"/>
          </a:xfrm>
        </p:spPr>
        <p:txBody>
          <a:bodyPr/>
          <a:lstStyle/>
          <a:p>
            <a:r>
              <a:rPr lang="es-ES" altLang="es-ES" sz="3200" b="1" dirty="0"/>
              <a:t>Repercusiones de la parcialidad en la protección social</a:t>
            </a:r>
          </a:p>
        </p:txBody>
      </p:sp>
      <p:graphicFrame>
        <p:nvGraphicFramePr>
          <p:cNvPr id="4" name="Marcador de contenido 3">
            <a:extLst>
              <a:ext uri="{FF2B5EF4-FFF2-40B4-BE49-F238E27FC236}">
                <a16:creationId xmlns:a16="http://schemas.microsoft.com/office/drawing/2014/main" id="{B49DB61F-F9BC-4A14-AE29-E1E8EFB65277}"/>
              </a:ext>
            </a:extLst>
          </p:cNvPr>
          <p:cNvGraphicFramePr>
            <a:graphicFrameLocks noGrp="1"/>
          </p:cNvGraphicFramePr>
          <p:nvPr>
            <p:ph idx="1"/>
            <p:extLst>
              <p:ext uri="{D42A27DB-BD31-4B8C-83A1-F6EECF244321}">
                <p14:modId xmlns:p14="http://schemas.microsoft.com/office/powerpoint/2010/main" val="1858111884"/>
              </p:ext>
            </p:extLst>
          </p:nvPr>
        </p:nvGraphicFramePr>
        <p:xfrm>
          <a:off x="526211" y="1484784"/>
          <a:ext cx="10437963"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666219"/>
          </a:xfrm>
        </p:spPr>
        <p:txBody>
          <a:bodyPr/>
          <a:lstStyle/>
          <a:p>
            <a:r>
              <a:rPr lang="es-ES" sz="3200" b="1" dirty="0"/>
              <a:t>Soluciones: el deber de transparencia</a:t>
            </a:r>
          </a:p>
        </p:txBody>
      </p:sp>
      <p:graphicFrame>
        <p:nvGraphicFramePr>
          <p:cNvPr id="4" name="Marcador de contenido 3"/>
          <p:cNvGraphicFramePr>
            <a:graphicFrameLocks noGrp="1"/>
          </p:cNvGraphicFramePr>
          <p:nvPr>
            <p:ph idx="1"/>
          </p:nvPr>
        </p:nvGraphicFramePr>
        <p:xfrm>
          <a:off x="1103312" y="1323474"/>
          <a:ext cx="10122151" cy="5081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269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1585595"/>
          </a:xfrm>
        </p:spPr>
        <p:txBody>
          <a:bodyPr>
            <a:normAutofit fontScale="90000"/>
          </a:bodyPr>
          <a:lstStyle/>
          <a:p>
            <a:pPr marL="0" indent="0">
              <a:buNone/>
            </a:pPr>
            <a:r>
              <a:rPr lang="es-ES_tradnl" sz="2800" dirty="0"/>
              <a:t>1) S</a:t>
            </a:r>
            <a:r>
              <a:rPr lang="es-ES" sz="3200" dirty="0" err="1"/>
              <a:t>egregación</a:t>
            </a:r>
            <a:r>
              <a:rPr lang="es-ES" sz="3200" dirty="0"/>
              <a:t> sectorial (horizontal)</a:t>
            </a:r>
            <a:br>
              <a:rPr lang="es-ES" sz="3200" dirty="0"/>
            </a:br>
            <a:r>
              <a:rPr lang="es-ES" sz="1800" dirty="0"/>
              <a:t>[Fuente:</a:t>
            </a:r>
            <a:br>
              <a:rPr lang="es-ES" sz="1800" dirty="0"/>
            </a:br>
            <a:r>
              <a:rPr lang="es-ES" sz="1800" dirty="0"/>
              <a:t>Reyes de Blas y Bruno Estrada para la Fundación Alternativas (doc. de trabajo 209/2021) solicitado por la Fundación </a:t>
            </a:r>
            <a:r>
              <a:rPr lang="es-ES" sz="1800" dirty="0" err="1"/>
              <a:t>FundiPax</a:t>
            </a:r>
            <a:r>
              <a:rPr lang="es-ES" sz="1800" dirty="0"/>
              <a:t>- Iniciativas para la Paz, «Género y desigualdad laboral: la brecha salarial como indicador agregado»]</a:t>
            </a:r>
          </a:p>
        </p:txBody>
      </p:sp>
      <p:graphicFrame>
        <p:nvGraphicFramePr>
          <p:cNvPr id="5" name="Marcador de contenido 4">
            <a:extLst>
              <a:ext uri="{FF2B5EF4-FFF2-40B4-BE49-F238E27FC236}">
                <a16:creationId xmlns:a16="http://schemas.microsoft.com/office/drawing/2014/main" id="{F5C3ED8C-FE29-4704-8A74-E6FEDE450F04}"/>
              </a:ext>
            </a:extLst>
          </p:cNvPr>
          <p:cNvGraphicFramePr>
            <a:graphicFrameLocks noGrp="1"/>
          </p:cNvGraphicFramePr>
          <p:nvPr>
            <p:ph idx="1"/>
            <p:extLst>
              <p:ext uri="{D42A27DB-BD31-4B8C-83A1-F6EECF244321}">
                <p14:modId xmlns:p14="http://schemas.microsoft.com/office/powerpoint/2010/main" val="3357312295"/>
              </p:ext>
            </p:extLst>
          </p:nvPr>
        </p:nvGraphicFramePr>
        <p:xfrm>
          <a:off x="838200" y="2277374"/>
          <a:ext cx="10144328" cy="412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49352D03-12B7-42B0-9754-3A1C5F5275E4}" type="slidenum">
              <a:rPr lang="es-ES" smtClean="0"/>
              <a:pPr/>
              <a:t>8</a:t>
            </a:fld>
            <a:endParaRPr lang="es-ES"/>
          </a:p>
        </p:txBody>
      </p:sp>
    </p:spTree>
    <p:extLst>
      <p:ext uri="{BB962C8B-B14F-4D97-AF65-F5344CB8AC3E}">
        <p14:creationId xmlns:p14="http://schemas.microsoft.com/office/powerpoint/2010/main" val="15645135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B3F9C-762A-4DF5-99BE-74BF2F3B2FFB}"/>
              </a:ext>
            </a:extLst>
          </p:cNvPr>
          <p:cNvSpPr>
            <a:spLocks noGrp="1"/>
          </p:cNvSpPr>
          <p:nvPr>
            <p:ph type="title"/>
          </p:nvPr>
        </p:nvSpPr>
        <p:spPr>
          <a:xfrm flipV="1">
            <a:off x="677334" y="1930399"/>
            <a:ext cx="8596668" cy="45719"/>
          </a:xfrm>
        </p:spPr>
        <p:txBody>
          <a:bodyPr>
            <a:normAutofit fontScale="90000"/>
          </a:bodyPr>
          <a:lstStyle/>
          <a:p>
            <a:endParaRPr lang="es-ES" dirty="0"/>
          </a:p>
        </p:txBody>
      </p:sp>
      <p:graphicFrame>
        <p:nvGraphicFramePr>
          <p:cNvPr id="4" name="Marcador de contenido 3">
            <a:extLst>
              <a:ext uri="{FF2B5EF4-FFF2-40B4-BE49-F238E27FC236}">
                <a16:creationId xmlns:a16="http://schemas.microsoft.com/office/drawing/2014/main" id="{8DE0220E-7B8F-4280-894F-365686BDA6AC}"/>
              </a:ext>
            </a:extLst>
          </p:cNvPr>
          <p:cNvGraphicFramePr>
            <a:graphicFrameLocks noGrp="1"/>
          </p:cNvGraphicFramePr>
          <p:nvPr>
            <p:ph idx="1"/>
            <p:extLst>
              <p:ext uri="{D42A27DB-BD31-4B8C-83A1-F6EECF244321}">
                <p14:modId xmlns:p14="http://schemas.microsoft.com/office/powerpoint/2010/main" val="3629678497"/>
              </p:ext>
            </p:extLst>
          </p:nvPr>
        </p:nvGraphicFramePr>
        <p:xfrm>
          <a:off x="353683" y="563306"/>
          <a:ext cx="10392701" cy="560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5370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89857-4600-406A-947C-E15656824AF5}"/>
              </a:ext>
            </a:extLst>
          </p:cNvPr>
          <p:cNvSpPr>
            <a:spLocks noGrp="1"/>
          </p:cNvSpPr>
          <p:nvPr>
            <p:ph type="title"/>
          </p:nvPr>
        </p:nvSpPr>
        <p:spPr>
          <a:xfrm>
            <a:off x="646111" y="452718"/>
            <a:ext cx="9404723" cy="1025353"/>
          </a:xfrm>
        </p:spPr>
        <p:txBody>
          <a:bodyPr>
            <a:normAutofit fontScale="90000"/>
          </a:bodyPr>
          <a:lstStyle/>
          <a:p>
            <a:r>
              <a:rPr lang="es-ES" sz="3200" b="1" dirty="0"/>
              <a:t>Principio de transparencia retributiva </a:t>
            </a:r>
            <a:r>
              <a:rPr lang="es-ES" sz="3200" dirty="0"/>
              <a:t>(art.3 y CAP.III, arts.5 a 9 RIS)</a:t>
            </a:r>
          </a:p>
        </p:txBody>
      </p:sp>
      <p:graphicFrame>
        <p:nvGraphicFramePr>
          <p:cNvPr id="4" name="Marcador de contenido 3">
            <a:extLst>
              <a:ext uri="{FF2B5EF4-FFF2-40B4-BE49-F238E27FC236}">
                <a16:creationId xmlns:a16="http://schemas.microsoft.com/office/drawing/2014/main" id="{95F8E921-823F-43CE-B7F4-6374BE78E890}"/>
              </a:ext>
            </a:extLst>
          </p:cNvPr>
          <p:cNvGraphicFramePr>
            <a:graphicFrameLocks noGrp="1"/>
          </p:cNvGraphicFramePr>
          <p:nvPr>
            <p:ph idx="1"/>
          </p:nvPr>
        </p:nvGraphicFramePr>
        <p:xfrm>
          <a:off x="1103312" y="1828800"/>
          <a:ext cx="9404723"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9367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7082F-BCC0-4057-817A-C47E8E3875A3}"/>
              </a:ext>
            </a:extLst>
          </p:cNvPr>
          <p:cNvSpPr>
            <a:spLocks noGrp="1"/>
          </p:cNvSpPr>
          <p:nvPr>
            <p:ph type="title"/>
          </p:nvPr>
        </p:nvSpPr>
        <p:spPr>
          <a:xfrm>
            <a:off x="677333" y="609600"/>
            <a:ext cx="10337411" cy="908807"/>
          </a:xfrm>
        </p:spPr>
        <p:txBody>
          <a:bodyPr>
            <a:normAutofit fontScale="90000"/>
          </a:bodyPr>
          <a:lstStyle/>
          <a:p>
            <a:r>
              <a:rPr lang="es-ES" sz="3200" b="1" dirty="0"/>
              <a:t>Instrumentos de transparencia en el RD 902/2020 (RIS)</a:t>
            </a:r>
            <a:br>
              <a:rPr lang="es-ES" dirty="0"/>
            </a:br>
            <a:endParaRPr lang="es-ES" dirty="0"/>
          </a:p>
        </p:txBody>
      </p:sp>
      <p:graphicFrame>
        <p:nvGraphicFramePr>
          <p:cNvPr id="4" name="Diagrama 3">
            <a:extLst>
              <a:ext uri="{FF2B5EF4-FFF2-40B4-BE49-F238E27FC236}">
                <a16:creationId xmlns:a16="http://schemas.microsoft.com/office/drawing/2014/main" id="{B7F85CDE-6EE8-4134-BBA4-3DBA7B165BE5}"/>
              </a:ext>
            </a:extLst>
          </p:cNvPr>
          <p:cNvGraphicFramePr/>
          <p:nvPr/>
        </p:nvGraphicFramePr>
        <p:xfrm>
          <a:off x="609480" y="1873187"/>
          <a:ext cx="10972440" cy="3890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174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B423E-7642-4FAB-B769-72B8EED002DA}"/>
              </a:ext>
            </a:extLst>
          </p:cNvPr>
          <p:cNvSpPr>
            <a:spLocks noGrp="1"/>
          </p:cNvSpPr>
          <p:nvPr>
            <p:ph type="title"/>
          </p:nvPr>
        </p:nvSpPr>
        <p:spPr>
          <a:xfrm>
            <a:off x="1103312" y="377217"/>
            <a:ext cx="7726102" cy="849989"/>
          </a:xfrm>
        </p:spPr>
        <p:txBody>
          <a:bodyPr>
            <a:normAutofit fontScale="90000"/>
          </a:bodyPr>
          <a:lstStyle/>
          <a:p>
            <a:r>
              <a:rPr lang="es-ES" sz="3200" b="1" dirty="0"/>
              <a:t>Registro retributivo </a:t>
            </a:r>
            <a:r>
              <a:rPr lang="es-ES" sz="3200" dirty="0"/>
              <a:t>(art.28.2 ET y art.5 RIS)</a:t>
            </a:r>
          </a:p>
        </p:txBody>
      </p:sp>
      <p:graphicFrame>
        <p:nvGraphicFramePr>
          <p:cNvPr id="4" name="Marcador de contenido 3">
            <a:extLst>
              <a:ext uri="{FF2B5EF4-FFF2-40B4-BE49-F238E27FC236}">
                <a16:creationId xmlns:a16="http://schemas.microsoft.com/office/drawing/2014/main" id="{E745C688-DD11-4971-A873-0A618E73BD24}"/>
              </a:ext>
            </a:extLst>
          </p:cNvPr>
          <p:cNvGraphicFramePr>
            <a:graphicFrameLocks noGrp="1"/>
          </p:cNvGraphicFramePr>
          <p:nvPr>
            <p:ph idx="1"/>
          </p:nvPr>
        </p:nvGraphicFramePr>
        <p:xfrm>
          <a:off x="1103312" y="1553228"/>
          <a:ext cx="9531285" cy="4695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321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9C8BB-CC3D-4894-9CFE-43153DCCE12B}"/>
              </a:ext>
            </a:extLst>
          </p:cNvPr>
          <p:cNvSpPr>
            <a:spLocks noGrp="1"/>
          </p:cNvSpPr>
          <p:nvPr>
            <p:ph type="title"/>
          </p:nvPr>
        </p:nvSpPr>
        <p:spPr>
          <a:xfrm>
            <a:off x="1855732" y="430251"/>
            <a:ext cx="6449369" cy="876823"/>
          </a:xfrm>
        </p:spPr>
        <p:txBody>
          <a:bodyPr/>
          <a:lstStyle/>
          <a:p>
            <a:r>
              <a:rPr lang="es-ES" sz="3200" b="1" dirty="0"/>
              <a:t>Registro retributivo…</a:t>
            </a:r>
          </a:p>
        </p:txBody>
      </p:sp>
      <p:graphicFrame>
        <p:nvGraphicFramePr>
          <p:cNvPr id="4" name="Marcador de contenido 3">
            <a:extLst>
              <a:ext uri="{FF2B5EF4-FFF2-40B4-BE49-F238E27FC236}">
                <a16:creationId xmlns:a16="http://schemas.microsoft.com/office/drawing/2014/main" id="{B393A3AD-5926-4262-B358-8366BE55DF12}"/>
              </a:ext>
            </a:extLst>
          </p:cNvPr>
          <p:cNvGraphicFramePr>
            <a:graphicFrameLocks noGrp="1"/>
          </p:cNvGraphicFramePr>
          <p:nvPr>
            <p:ph idx="1"/>
          </p:nvPr>
        </p:nvGraphicFramePr>
        <p:xfrm>
          <a:off x="1103312" y="1778696"/>
          <a:ext cx="9606441" cy="4469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5278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7865E-175B-4583-BECD-03F1698CC9F5}"/>
              </a:ext>
            </a:extLst>
          </p:cNvPr>
          <p:cNvSpPr>
            <a:spLocks noGrp="1"/>
          </p:cNvSpPr>
          <p:nvPr>
            <p:ph type="title"/>
          </p:nvPr>
        </p:nvSpPr>
        <p:spPr>
          <a:xfrm>
            <a:off x="1103312" y="402384"/>
            <a:ext cx="5310073" cy="900093"/>
          </a:xfrm>
        </p:spPr>
        <p:txBody>
          <a:bodyPr/>
          <a:lstStyle/>
          <a:p>
            <a:r>
              <a:rPr lang="es-ES" sz="3200" b="1" dirty="0"/>
              <a:t>Registro retributivo…</a:t>
            </a:r>
          </a:p>
        </p:txBody>
      </p:sp>
      <p:graphicFrame>
        <p:nvGraphicFramePr>
          <p:cNvPr id="4" name="Marcador de contenido 3">
            <a:extLst>
              <a:ext uri="{FF2B5EF4-FFF2-40B4-BE49-F238E27FC236}">
                <a16:creationId xmlns:a16="http://schemas.microsoft.com/office/drawing/2014/main" id="{1491BD08-8F99-4C13-842B-570C911A1F00}"/>
              </a:ext>
            </a:extLst>
          </p:cNvPr>
          <p:cNvGraphicFramePr>
            <a:graphicFrameLocks noGrp="1"/>
          </p:cNvGraphicFramePr>
          <p:nvPr>
            <p:ph idx="1"/>
          </p:nvPr>
        </p:nvGraphicFramePr>
        <p:xfrm>
          <a:off x="1103312" y="1603332"/>
          <a:ext cx="9404723" cy="4645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472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47833-1DAE-48F7-BC6C-ADB67C19DD8F}"/>
              </a:ext>
            </a:extLst>
          </p:cNvPr>
          <p:cNvSpPr>
            <a:spLocks noGrp="1"/>
          </p:cNvSpPr>
          <p:nvPr>
            <p:ph type="title"/>
          </p:nvPr>
        </p:nvSpPr>
        <p:spPr>
          <a:xfrm>
            <a:off x="646111" y="452718"/>
            <a:ext cx="9404723" cy="1200718"/>
          </a:xfrm>
        </p:spPr>
        <p:txBody>
          <a:bodyPr>
            <a:normAutofit fontScale="90000"/>
          </a:bodyPr>
          <a:lstStyle/>
          <a:p>
            <a:r>
              <a:rPr lang="es-ES" sz="3200" b="1" dirty="0"/>
              <a:t>Peculiaridades del registro retributivo en las empresas obligadas a realizar auditorías </a:t>
            </a:r>
            <a:r>
              <a:rPr lang="es-ES" sz="3200" dirty="0"/>
              <a:t>(art.6 RIS)</a:t>
            </a:r>
          </a:p>
        </p:txBody>
      </p:sp>
      <p:graphicFrame>
        <p:nvGraphicFramePr>
          <p:cNvPr id="4" name="Marcador de contenido 3">
            <a:extLst>
              <a:ext uri="{FF2B5EF4-FFF2-40B4-BE49-F238E27FC236}">
                <a16:creationId xmlns:a16="http://schemas.microsoft.com/office/drawing/2014/main" id="{8F6773CD-C373-4DC8-B500-30CDB82DE57F}"/>
              </a:ext>
            </a:extLst>
          </p:cNvPr>
          <p:cNvGraphicFramePr>
            <a:graphicFrameLocks noGrp="1"/>
          </p:cNvGraphicFramePr>
          <p:nvPr>
            <p:ph idx="1"/>
          </p:nvPr>
        </p:nvGraphicFramePr>
        <p:xfrm>
          <a:off x="1103312" y="1903956"/>
          <a:ext cx="9731702" cy="4344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9152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9406118" cy="968679"/>
          </a:xfrm>
        </p:spPr>
        <p:txBody>
          <a:bodyPr>
            <a:normAutofit/>
          </a:bodyPr>
          <a:lstStyle/>
          <a:p>
            <a:r>
              <a:rPr lang="es-ES_tradnl" sz="2800" b="1" dirty="0"/>
              <a:t>La presunción de existencia de brecha (art.28 ET)</a:t>
            </a:r>
            <a:br>
              <a:rPr lang="es-ES" sz="2800" b="1" dirty="0"/>
            </a:br>
            <a:endParaRPr lang="es-ES" sz="2800" b="1" dirty="0"/>
          </a:p>
        </p:txBody>
      </p:sp>
      <p:graphicFrame>
        <p:nvGraphicFramePr>
          <p:cNvPr id="4" name="Marcador de contenido 3"/>
          <p:cNvGraphicFramePr>
            <a:graphicFrameLocks noGrp="1"/>
          </p:cNvGraphicFramePr>
          <p:nvPr>
            <p:ph idx="1"/>
          </p:nvPr>
        </p:nvGraphicFramePr>
        <p:xfrm>
          <a:off x="1103312" y="2052918"/>
          <a:ext cx="10290593"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2900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FB00C-4271-4276-B952-61A4243E8F4E}"/>
              </a:ext>
            </a:extLst>
          </p:cNvPr>
          <p:cNvSpPr>
            <a:spLocks noGrp="1"/>
          </p:cNvSpPr>
          <p:nvPr>
            <p:ph type="title"/>
          </p:nvPr>
        </p:nvSpPr>
        <p:spPr>
          <a:xfrm>
            <a:off x="1015352" y="393460"/>
            <a:ext cx="9603275" cy="437052"/>
          </a:xfrm>
        </p:spPr>
        <p:txBody>
          <a:bodyPr>
            <a:noAutofit/>
          </a:bodyPr>
          <a:lstStyle/>
          <a:p>
            <a:r>
              <a:rPr lang="es-ES" sz="3200" b="1"/>
              <a:t>Registro salarial y protección de datos</a:t>
            </a:r>
            <a:endParaRPr lang="es-ES" sz="3200" b="1" dirty="0"/>
          </a:p>
        </p:txBody>
      </p:sp>
      <p:graphicFrame>
        <p:nvGraphicFramePr>
          <p:cNvPr id="4" name="Marcador de contenido 3">
            <a:extLst>
              <a:ext uri="{FF2B5EF4-FFF2-40B4-BE49-F238E27FC236}">
                <a16:creationId xmlns:a16="http://schemas.microsoft.com/office/drawing/2014/main" id="{36FF288C-1A31-473D-85F3-EE4A095023DE}"/>
              </a:ext>
            </a:extLst>
          </p:cNvPr>
          <p:cNvGraphicFramePr>
            <a:graphicFrameLocks noGrp="1"/>
          </p:cNvGraphicFramePr>
          <p:nvPr>
            <p:ph idx="1"/>
          </p:nvPr>
        </p:nvGraphicFramePr>
        <p:xfrm>
          <a:off x="788565" y="1501630"/>
          <a:ext cx="10266289" cy="419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874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34B8C-C461-454C-9142-313E3243EBF7}"/>
              </a:ext>
            </a:extLst>
          </p:cNvPr>
          <p:cNvSpPr>
            <a:spLocks noGrp="1"/>
          </p:cNvSpPr>
          <p:nvPr>
            <p:ph type="title"/>
          </p:nvPr>
        </p:nvSpPr>
        <p:spPr>
          <a:xfrm>
            <a:off x="1507427" y="210946"/>
            <a:ext cx="7815430" cy="772357"/>
          </a:xfrm>
        </p:spPr>
        <p:txBody>
          <a:bodyPr>
            <a:normAutofit fontScale="90000"/>
          </a:bodyPr>
          <a:lstStyle/>
          <a:p>
            <a:r>
              <a:rPr lang="es-ES" sz="2800" b="1" dirty="0"/>
              <a:t>Doctrina sobre contenido de la copia básica del contrato que se entrega a la RLT</a:t>
            </a:r>
          </a:p>
        </p:txBody>
      </p:sp>
      <p:graphicFrame>
        <p:nvGraphicFramePr>
          <p:cNvPr id="4" name="Diagrama 3">
            <a:extLst>
              <a:ext uri="{FF2B5EF4-FFF2-40B4-BE49-F238E27FC236}">
                <a16:creationId xmlns:a16="http://schemas.microsoft.com/office/drawing/2014/main" id="{854A3193-50C7-4974-86AF-D6A7490C933D}"/>
              </a:ext>
            </a:extLst>
          </p:cNvPr>
          <p:cNvGraphicFramePr/>
          <p:nvPr/>
        </p:nvGraphicFramePr>
        <p:xfrm>
          <a:off x="609480" y="1313895"/>
          <a:ext cx="10972440" cy="540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07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114" y="233543"/>
            <a:ext cx="10269960" cy="1523068"/>
          </a:xfrm>
        </p:spPr>
        <p:txBody>
          <a:bodyPr>
            <a:normAutofit fontScale="90000"/>
          </a:bodyPr>
          <a:lstStyle/>
          <a:p>
            <a:r>
              <a:rPr lang="es-ES" b="1" dirty="0"/>
              <a:t>Mujeres formadas vs. “Techo de cristal” (el “laberinto de cristal”, “techo de cemento”, y el “suelo pegajoso”…)</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208" y="2355397"/>
            <a:ext cx="4287814" cy="3678238"/>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808" y="1941286"/>
            <a:ext cx="6096000" cy="45720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183" y="2715173"/>
            <a:ext cx="2381250" cy="3324225"/>
          </a:xfrm>
          <a:prstGeom prst="rect">
            <a:avLst/>
          </a:prstGeom>
        </p:spPr>
      </p:pic>
    </p:spTree>
    <p:extLst>
      <p:ext uri="{BB962C8B-B14F-4D97-AF65-F5344CB8AC3E}">
        <p14:creationId xmlns:p14="http://schemas.microsoft.com/office/powerpoint/2010/main" val="48635472"/>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4742" y="436228"/>
            <a:ext cx="9603275" cy="679295"/>
          </a:xfrm>
        </p:spPr>
        <p:txBody>
          <a:bodyPr>
            <a:normAutofit/>
          </a:bodyPr>
          <a:lstStyle/>
          <a:p>
            <a:r>
              <a:rPr lang="es-ES" sz="3200" b="1" dirty="0"/>
              <a:t>Doctrina sobre datos facilitados a los RLT</a:t>
            </a:r>
          </a:p>
        </p:txBody>
      </p:sp>
      <p:graphicFrame>
        <p:nvGraphicFramePr>
          <p:cNvPr id="4" name="Marcador de contenido 3"/>
          <p:cNvGraphicFramePr>
            <a:graphicFrameLocks noGrp="1"/>
          </p:cNvGraphicFramePr>
          <p:nvPr>
            <p:ph idx="1"/>
          </p:nvPr>
        </p:nvGraphicFramePr>
        <p:xfrm>
          <a:off x="680321" y="1493240"/>
          <a:ext cx="9613861" cy="5063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191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82962-6814-4F00-A1FA-AFAF820DF08B}"/>
              </a:ext>
            </a:extLst>
          </p:cNvPr>
          <p:cNvSpPr>
            <a:spLocks noGrp="1"/>
          </p:cNvSpPr>
          <p:nvPr>
            <p:ph type="title"/>
          </p:nvPr>
        </p:nvSpPr>
        <p:spPr>
          <a:xfrm>
            <a:off x="1136991" y="553022"/>
            <a:ext cx="9603275" cy="1199413"/>
          </a:xfrm>
        </p:spPr>
        <p:txBody>
          <a:bodyPr>
            <a:noAutofit/>
          </a:bodyPr>
          <a:lstStyle/>
          <a:p>
            <a:r>
              <a:rPr lang="es-ES" sz="2800" dirty="0"/>
              <a:t>STSJ Cataluña, social, 22 de junio de 2020 (rec.677/2020). Sobre impugnación de un requerimiento de la ITSS</a:t>
            </a:r>
          </a:p>
        </p:txBody>
      </p:sp>
      <p:graphicFrame>
        <p:nvGraphicFramePr>
          <p:cNvPr id="4" name="Marcador de contenido 3">
            <a:extLst>
              <a:ext uri="{FF2B5EF4-FFF2-40B4-BE49-F238E27FC236}">
                <a16:creationId xmlns:a16="http://schemas.microsoft.com/office/drawing/2014/main" id="{031B746F-3152-4128-A327-1AE92ADED0A3}"/>
              </a:ext>
            </a:extLst>
          </p:cNvPr>
          <p:cNvGraphicFramePr>
            <a:graphicFrameLocks noGrp="1"/>
          </p:cNvGraphicFramePr>
          <p:nvPr>
            <p:ph idx="1"/>
          </p:nvPr>
        </p:nvGraphicFramePr>
        <p:xfrm>
          <a:off x="822405" y="2015732"/>
          <a:ext cx="10232449" cy="428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5925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CE34C-6D63-41E7-9E54-F03007C9F488}"/>
              </a:ext>
            </a:extLst>
          </p:cNvPr>
          <p:cNvSpPr>
            <a:spLocks noGrp="1"/>
          </p:cNvSpPr>
          <p:nvPr>
            <p:ph type="title"/>
          </p:nvPr>
        </p:nvSpPr>
        <p:spPr>
          <a:xfrm>
            <a:off x="509553" y="324375"/>
            <a:ext cx="9574013" cy="892029"/>
          </a:xfrm>
        </p:spPr>
        <p:txBody>
          <a:bodyPr>
            <a:normAutofit fontScale="90000"/>
          </a:bodyPr>
          <a:lstStyle/>
          <a:p>
            <a:r>
              <a:rPr lang="pt-BR" sz="2800" dirty="0"/>
              <a:t>STS, Sala de </a:t>
            </a:r>
            <a:r>
              <a:rPr lang="pt-BR" sz="2800" dirty="0" err="1"/>
              <a:t>lo</a:t>
            </a:r>
            <a:r>
              <a:rPr lang="pt-BR" sz="2800" dirty="0"/>
              <a:t> cont.-adm., de 9 de </a:t>
            </a:r>
            <a:r>
              <a:rPr lang="pt-BR" sz="2800" dirty="0" err="1"/>
              <a:t>febrero</a:t>
            </a:r>
            <a:r>
              <a:rPr lang="pt-BR" sz="2800" dirty="0"/>
              <a:t> de 2021, Rec.1229/2020</a:t>
            </a:r>
            <a:endParaRPr lang="es-ES" sz="2800" dirty="0"/>
          </a:p>
        </p:txBody>
      </p:sp>
      <p:graphicFrame>
        <p:nvGraphicFramePr>
          <p:cNvPr id="4" name="Marcador de contenido 3">
            <a:extLst>
              <a:ext uri="{FF2B5EF4-FFF2-40B4-BE49-F238E27FC236}">
                <a16:creationId xmlns:a16="http://schemas.microsoft.com/office/drawing/2014/main" id="{BACC8250-8610-40EC-9862-FDCD1578FB93}"/>
              </a:ext>
            </a:extLst>
          </p:cNvPr>
          <p:cNvGraphicFramePr>
            <a:graphicFrameLocks noGrp="1"/>
          </p:cNvGraphicFramePr>
          <p:nvPr>
            <p:ph idx="1"/>
          </p:nvPr>
        </p:nvGraphicFramePr>
        <p:xfrm>
          <a:off x="677333" y="1392572"/>
          <a:ext cx="9884405" cy="5293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5344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623A3-BEA6-49AB-998E-A9DA2817D767}"/>
              </a:ext>
            </a:extLst>
          </p:cNvPr>
          <p:cNvSpPr>
            <a:spLocks noGrp="1"/>
          </p:cNvSpPr>
          <p:nvPr>
            <p:ph type="title"/>
          </p:nvPr>
        </p:nvSpPr>
        <p:spPr>
          <a:xfrm>
            <a:off x="1294362" y="402366"/>
            <a:ext cx="9603275" cy="964795"/>
          </a:xfrm>
        </p:spPr>
        <p:txBody>
          <a:bodyPr>
            <a:normAutofit fontScale="90000"/>
          </a:bodyPr>
          <a:lstStyle/>
          <a:p>
            <a:r>
              <a:rPr lang="es-ES" sz="3200" b="1" dirty="0"/>
              <a:t>Conclusión sobre el registro salarial y la protección de datos</a:t>
            </a:r>
          </a:p>
        </p:txBody>
      </p:sp>
      <p:graphicFrame>
        <p:nvGraphicFramePr>
          <p:cNvPr id="4" name="Marcador de contenido 3">
            <a:extLst>
              <a:ext uri="{FF2B5EF4-FFF2-40B4-BE49-F238E27FC236}">
                <a16:creationId xmlns:a16="http://schemas.microsoft.com/office/drawing/2014/main" id="{31BA1382-DE02-47D8-83DC-24CB4ADA7224}"/>
              </a:ext>
            </a:extLst>
          </p:cNvPr>
          <p:cNvGraphicFramePr>
            <a:graphicFrameLocks noGrp="1"/>
          </p:cNvGraphicFramePr>
          <p:nvPr>
            <p:ph idx="1"/>
          </p:nvPr>
        </p:nvGraphicFramePr>
        <p:xfrm>
          <a:off x="1090853" y="1291905"/>
          <a:ext cx="10326564" cy="5033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39806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868ED-D08D-4083-8035-C36C70BB5E61}"/>
              </a:ext>
            </a:extLst>
          </p:cNvPr>
          <p:cNvSpPr>
            <a:spLocks noGrp="1"/>
          </p:cNvSpPr>
          <p:nvPr>
            <p:ph type="title"/>
          </p:nvPr>
        </p:nvSpPr>
        <p:spPr>
          <a:xfrm>
            <a:off x="646111" y="452718"/>
            <a:ext cx="9404723" cy="975249"/>
          </a:xfrm>
        </p:spPr>
        <p:txBody>
          <a:bodyPr/>
          <a:lstStyle/>
          <a:p>
            <a:r>
              <a:rPr lang="es-ES" sz="3200" b="1" dirty="0"/>
              <a:t>Tutela administrativa y judicial (art.10)</a:t>
            </a:r>
          </a:p>
        </p:txBody>
      </p:sp>
      <p:graphicFrame>
        <p:nvGraphicFramePr>
          <p:cNvPr id="4" name="Marcador de contenido 3">
            <a:extLst>
              <a:ext uri="{FF2B5EF4-FFF2-40B4-BE49-F238E27FC236}">
                <a16:creationId xmlns:a16="http://schemas.microsoft.com/office/drawing/2014/main" id="{D17017F1-0F03-4405-AFF6-D350596FED99}"/>
              </a:ext>
            </a:extLst>
          </p:cNvPr>
          <p:cNvGraphicFramePr>
            <a:graphicFrameLocks noGrp="1"/>
          </p:cNvGraphicFramePr>
          <p:nvPr>
            <p:ph idx="1"/>
          </p:nvPr>
        </p:nvGraphicFramePr>
        <p:xfrm>
          <a:off x="1103312" y="1753644"/>
          <a:ext cx="8946541" cy="4494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9315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406A85-5170-46AC-855F-8681B0AFFB61}"/>
              </a:ext>
            </a:extLst>
          </p:cNvPr>
          <p:cNvSpPr>
            <a:spLocks noGrp="1"/>
          </p:cNvSpPr>
          <p:nvPr>
            <p:ph type="title"/>
          </p:nvPr>
        </p:nvSpPr>
        <p:spPr>
          <a:xfrm>
            <a:off x="704834" y="444329"/>
            <a:ext cx="9404723" cy="937671"/>
          </a:xfrm>
        </p:spPr>
        <p:txBody>
          <a:bodyPr>
            <a:normAutofit fontScale="90000"/>
          </a:bodyPr>
          <a:lstStyle/>
          <a:p>
            <a:r>
              <a:rPr lang="es-ES" sz="3200" b="1" dirty="0"/>
              <a:t>Auditoría retributiva: qué se y para qué sirve </a:t>
            </a:r>
            <a:r>
              <a:rPr lang="es-ES" sz="3200" dirty="0"/>
              <a:t>(arts.7 y 8 RIS)</a:t>
            </a:r>
          </a:p>
        </p:txBody>
      </p:sp>
      <p:graphicFrame>
        <p:nvGraphicFramePr>
          <p:cNvPr id="4" name="Marcador de contenido 3">
            <a:extLst>
              <a:ext uri="{FF2B5EF4-FFF2-40B4-BE49-F238E27FC236}">
                <a16:creationId xmlns:a16="http://schemas.microsoft.com/office/drawing/2014/main" id="{916A1A89-CA87-4A25-98BF-62DE7BFC0C54}"/>
              </a:ext>
            </a:extLst>
          </p:cNvPr>
          <p:cNvGraphicFramePr>
            <a:graphicFrameLocks noGrp="1"/>
          </p:cNvGraphicFramePr>
          <p:nvPr>
            <p:ph idx="1"/>
          </p:nvPr>
        </p:nvGraphicFramePr>
        <p:xfrm>
          <a:off x="1103312" y="1628384"/>
          <a:ext cx="10007274" cy="4620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7890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30497-24DE-4748-8011-CACF950C94D5}"/>
              </a:ext>
            </a:extLst>
          </p:cNvPr>
          <p:cNvSpPr>
            <a:spLocks noGrp="1"/>
          </p:cNvSpPr>
          <p:nvPr>
            <p:ph type="title"/>
          </p:nvPr>
        </p:nvSpPr>
        <p:spPr>
          <a:xfrm>
            <a:off x="1000748" y="109016"/>
            <a:ext cx="8210363" cy="964776"/>
          </a:xfrm>
        </p:spPr>
        <p:txBody>
          <a:bodyPr>
            <a:noAutofit/>
          </a:bodyPr>
          <a:lstStyle/>
          <a:p>
            <a:r>
              <a:rPr lang="es-ES" sz="3200" b="1" dirty="0">
                <a:effectLst/>
                <a:latin typeface="Arial" panose="020B0604020202020204" pitchFamily="34" charset="0"/>
                <a:ea typeface="Calibri" panose="020F0502020204030204" pitchFamily="34" charset="0"/>
                <a:cs typeface="Times New Roman" panose="02020603050405020304" pitchFamily="18" charset="0"/>
              </a:rPr>
              <a:t>¿Cómo se hace una auditoría salarial?</a:t>
            </a:r>
            <a:br>
              <a:rPr lang="es-ES" sz="3200" b="1" dirty="0">
                <a:effectLst/>
                <a:latin typeface="Arial" panose="020B0604020202020204" pitchFamily="34" charset="0"/>
                <a:ea typeface="Calibri" panose="020F0502020204030204" pitchFamily="34" charset="0"/>
                <a:cs typeface="Times New Roman" panose="02020603050405020304" pitchFamily="18" charset="0"/>
              </a:rPr>
            </a:br>
            <a:r>
              <a:rPr lang="es-ES" sz="3200" b="1" dirty="0">
                <a:effectLst/>
                <a:latin typeface="Arial" panose="020B0604020202020204" pitchFamily="34" charset="0"/>
                <a:ea typeface="Calibri" panose="020F0502020204030204" pitchFamily="34" charset="0"/>
                <a:cs typeface="Times New Roman" panose="02020603050405020304" pitchFamily="18" charset="0"/>
              </a:rPr>
              <a:t>(art.8.1 RIS)</a:t>
            </a:r>
            <a:endParaRPr lang="es-ES" sz="3200" b="1" dirty="0"/>
          </a:p>
        </p:txBody>
      </p:sp>
      <p:graphicFrame>
        <p:nvGraphicFramePr>
          <p:cNvPr id="4" name="Marcador de contenido 3">
            <a:extLst>
              <a:ext uri="{FF2B5EF4-FFF2-40B4-BE49-F238E27FC236}">
                <a16:creationId xmlns:a16="http://schemas.microsoft.com/office/drawing/2014/main" id="{601F0E4C-478B-4D78-B9C1-ECC3F8B5632F}"/>
              </a:ext>
            </a:extLst>
          </p:cNvPr>
          <p:cNvGraphicFramePr>
            <a:graphicFrameLocks noGrp="1"/>
          </p:cNvGraphicFramePr>
          <p:nvPr>
            <p:ph idx="1"/>
          </p:nvPr>
        </p:nvGraphicFramePr>
        <p:xfrm>
          <a:off x="897621" y="1493240"/>
          <a:ext cx="9680895" cy="514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7486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77CF6-90A7-4FC0-925D-B356A7D8EA27}"/>
              </a:ext>
            </a:extLst>
          </p:cNvPr>
          <p:cNvSpPr>
            <a:spLocks noGrp="1"/>
          </p:cNvSpPr>
          <p:nvPr>
            <p:ph type="title"/>
          </p:nvPr>
        </p:nvSpPr>
        <p:spPr>
          <a:xfrm>
            <a:off x="646111" y="452718"/>
            <a:ext cx="9404723" cy="749781"/>
          </a:xfrm>
        </p:spPr>
        <p:txBody>
          <a:bodyPr/>
          <a:lstStyle/>
          <a:p>
            <a:r>
              <a:rPr lang="es-ES" sz="3200" b="1" dirty="0"/>
              <a:t>Auditoría retributiva</a:t>
            </a:r>
            <a:r>
              <a:rPr lang="es-ES" sz="3200" dirty="0"/>
              <a:t>…</a:t>
            </a:r>
          </a:p>
        </p:txBody>
      </p:sp>
      <p:graphicFrame>
        <p:nvGraphicFramePr>
          <p:cNvPr id="4" name="Marcador de contenido 3">
            <a:extLst>
              <a:ext uri="{FF2B5EF4-FFF2-40B4-BE49-F238E27FC236}">
                <a16:creationId xmlns:a16="http://schemas.microsoft.com/office/drawing/2014/main" id="{E6FDBCE8-BB49-432F-8AD1-CA0DF6BCE19F}"/>
              </a:ext>
            </a:extLst>
          </p:cNvPr>
          <p:cNvGraphicFramePr>
            <a:graphicFrameLocks noGrp="1"/>
          </p:cNvGraphicFramePr>
          <p:nvPr>
            <p:ph idx="1"/>
          </p:nvPr>
        </p:nvGraphicFramePr>
        <p:xfrm>
          <a:off x="1040236" y="1490598"/>
          <a:ext cx="9656992" cy="4757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404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4789963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3627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Faceta">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808</TotalTime>
  <Words>6562</Words>
  <Application>Microsoft Office PowerPoint</Application>
  <PresentationFormat>Panorámica</PresentationFormat>
  <Paragraphs>498</Paragraphs>
  <Slides>98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98</vt:i4>
      </vt:variant>
    </vt:vector>
  </HeadingPairs>
  <TitlesOfParts>
    <vt:vector size="103" baseType="lpstr">
      <vt:lpstr>Arial</vt:lpstr>
      <vt:lpstr>Calibri</vt:lpstr>
      <vt:lpstr>Trebuchet MS</vt:lpstr>
      <vt:lpstr>Wingdings 3</vt:lpstr>
      <vt:lpstr>Faceta</vt:lpstr>
      <vt:lpstr>HERRAMIENTAS PARA LA IGUALDAD Y LA TRANSPARENCIA RETRIBUTIVAS</vt:lpstr>
      <vt:lpstr>Cita reciente de Antonio Garrigues Walker </vt:lpstr>
      <vt:lpstr>Presentación de PowerPoint</vt:lpstr>
      <vt:lpstr>¿Qué circunstancias o factores la explican? </vt:lpstr>
      <vt:lpstr>Y en todos ellos influyen…</vt:lpstr>
      <vt:lpstr>Pueden resultar varios tipos de discriminación</vt:lpstr>
      <vt:lpstr>VARIABLE I:  Segregación ocupacional, horizontal y vertical</vt:lpstr>
      <vt:lpstr>1) Segregación sectorial (horizontal) [Fuente: Reyes de Blas y Bruno Estrada para la Fundación Alternativas (doc. de trabajo 209/2021) solicitado por la Fundación FundiPax- Iniciativas para la Paz, «Género y desigualdad laboral: la brecha salarial como indicador agregado»]</vt:lpstr>
      <vt:lpstr>Mujeres formadas vs. “Techo de cristal” (el “laberinto de cristal”, “techo de cemento”, y el “suelo pegajoso”…)</vt:lpstr>
      <vt:lpstr>VARIABLE II: El valor del trabajo y la minusvaloración del trabajo femenino</vt:lpstr>
      <vt:lpstr>Resolución del Parlamento Europeo, de 30 de enero de 2020, sobre la brecha salarial de género (2019/2870(RSP) DO 17.8.2021</vt:lpstr>
      <vt:lpstr>Algunas soluciones comparadas</vt:lpstr>
      <vt:lpstr>La “escalera de cristal”</vt:lpstr>
      <vt:lpstr>Subvariable a) Sistemas de clasificación profesional</vt:lpstr>
      <vt:lpstr>Presentación de PowerPoint</vt:lpstr>
      <vt:lpstr>Doctrina constitucional sobre el esfuerzo físico [tb. STJUE 3 de junio de 2021, asunto C-629/19]</vt:lpstr>
      <vt:lpstr>Doctrina constitucional sobre el esfuerzo físico</vt:lpstr>
      <vt:lpstr>STSJ Canarias, de 27 de julio de 2021 (Rec.867/21), asunto UTE Telde</vt:lpstr>
      <vt:lpstr>STS de 4 de marzo de 2021 (Rec.130/19)</vt:lpstr>
      <vt:lpstr>Presentación de PowerPoint</vt:lpstr>
      <vt:lpstr>Estudio CCOO sobre brecha salarial en la industria del pescado (Eva Perujuániz) </vt:lpstr>
      <vt:lpstr>Otro caso ilustrativo: el Convenio colectivo estatal de industrias cárnicas</vt:lpstr>
      <vt:lpstr>SOLUCIÓN: Transparencia en la negociación colectiva. La valoración de puestos de trabajo en los convenios colectivos (art.9 RIR)</vt:lpstr>
      <vt:lpstr>Modificación del art.22.3 ET por el RDL 6/2019</vt:lpstr>
      <vt:lpstr>¿¿¿Qué es un análisis correlacional…??? </vt:lpstr>
      <vt:lpstr>¿Qué es un trabajo de “igual valor”?</vt:lpstr>
      <vt:lpstr>Trabajo de “igual valor” = equivalencia entre [art.28.1 ET y Reglamento sobre igualdad retributiva entre mujeres y hombres (RD 902/2020, de 13 de octubre) (RIS)]</vt:lpstr>
      <vt:lpstr>Entre otros factores, y con carácter no exhaustivo (doctrina TC sobre esfuerzo físico…)</vt:lpstr>
      <vt:lpstr>Principios rectores de la valoración de los puestos en el RIS</vt:lpstr>
      <vt:lpstr>El método de factores y subfactores</vt:lpstr>
      <vt:lpstr>Potenciales (y frecuentes) prejuicios de género</vt:lpstr>
      <vt:lpstr>https://www.euskadi.eus/gobierno-vasco/-/libro/el-trabajo-de-igual-valor/</vt:lpstr>
      <vt:lpstr>Criterios para la redefinición de los factores “con perspectiva de género”: el ejemplo de la “autonomía”</vt:lpstr>
      <vt:lpstr>Procedimiento de valoración de puestos de trabajo (D. Final Primera)  </vt:lpstr>
      <vt:lpstr>Categorías de factores (Beatriz Zafra Caramé)</vt:lpstr>
      <vt:lpstr>Ponderación</vt:lpstr>
      <vt:lpstr>Naturaleza de las funciones: subfactores</vt:lpstr>
      <vt:lpstr>Condiciones educativas Condiciones profesionales y de educación</vt:lpstr>
      <vt:lpstr>Condiciones laborales y factores de desempeño</vt:lpstr>
      <vt:lpstr>Guía de uso de la herramienta</vt:lpstr>
      <vt:lpstr>Presupuestos para que todo esto funcione</vt:lpstr>
      <vt:lpstr>Subvariable b) Estructura de los salarios</vt:lpstr>
      <vt:lpstr>Ejemplo: CC de Mercadona (2019-2023)</vt:lpstr>
      <vt:lpstr>¿Cómo se valora la peligrosidad? ¿Sólo si te subes a un andamio o manejas una colada de metal en un alto horno?</vt:lpstr>
      <vt:lpstr>El TSJ de Madrid corrige a una jueza que negó una pensión a una limpiadora porque su trabajo era "vaciar papeleras" </vt:lpstr>
      <vt:lpstr>Presentación de PowerPoint</vt:lpstr>
      <vt:lpstr>Presentación de PowerPoint</vt:lpstr>
      <vt:lpstr>Presentación de PowerPoint</vt:lpstr>
      <vt:lpstr>Presentación de PowerPoint</vt:lpstr>
      <vt:lpstr>Otro caso: el manejo de cuchillos</vt:lpstr>
      <vt:lpstr>Imágenes de “cortadores” de jamón</vt:lpstr>
      <vt:lpstr>Otros colectivos con “siderales” brechas –verdaderas “simas” de género  (C. MOLINA NAVARRETE La doctrina jurisprudencial por discriminación de género en el orden social, Wolters Kluwer, La Ley, Madrid, 2020)</vt:lpstr>
      <vt:lpstr>Factores de discriminación concomitantes</vt:lpstr>
      <vt:lpstr>Ejemplos prácticos: los hoteles STS de 14 de mayo de 2014 (Rec.2328/13):</vt:lpstr>
      <vt:lpstr>STSJ de Canarias, de 2-11-2017 (Rec.461/17) pacto salarial en empresa hotelera </vt:lpstr>
      <vt:lpstr>La lucha contra la brecha de las kellys</vt:lpstr>
      <vt:lpstr>Incentivos fijados discrecionalmente: STSJ de Andalucía (Málaga), de 14-2-2018 (Rec.2089/17)</vt:lpstr>
      <vt:lpstr>VARIABLE III: La división sexual del trabajo y la diferencia de tiempos dedicados dentro y fuera del hogar</vt:lpstr>
      <vt:lpstr>Presentación de PowerPoint</vt:lpstr>
      <vt:lpstr>Presentación de PowerPoint</vt:lpstr>
      <vt:lpstr>Presentación de PowerPoint</vt:lpstr>
      <vt:lpstr>Presentación de PowerPoint</vt:lpstr>
      <vt:lpstr>Evolución de la brecha salarial sobre tramo de edad (en porcentaje)</vt:lpstr>
      <vt:lpstr>Ejemplos prácticos: STS de 27-5-2015 (Rec.103/14). Plan de bonificaciones de la empresa "S.A.P. ESPAÑA SISTEMAS APLICACIONES Y PRODUCTOS EN LA INFORMATICA S.A."</vt:lpstr>
      <vt:lpstr>Casos similares sobre retribuciones variables: SSTS de 10-1-2017 (Rec.283/15); 16 de julio de 2019 (Rec.69/18), caso Enaire; STS de 3 de diciembre de 2019 (Rec.141/18), caso El Árbol</vt:lpstr>
      <vt:lpstr>STS de 24-1-2017 (Rec.1902/15), el caso de la MIR </vt:lpstr>
      <vt:lpstr>Soluciones: el caso Mercadona</vt:lpstr>
      <vt:lpstr>Sentencia del Juzgado de lo Social nº 26 de Barcelona, Sentencia 309/2019 de 3 de octubre de 2019 (Proced.56/2019)</vt:lpstr>
      <vt:lpstr>Presentación de PowerPoint</vt:lpstr>
      <vt:lpstr>STS (C-A) de 14 de enero de 2020: Cómputo del período de maternidad como tiempo de servicios para acceder a un puesto público </vt:lpstr>
      <vt:lpstr>STS 23-9-2020 (Rec.70/19), caso Banco Sabadell </vt:lpstr>
      <vt:lpstr>STC 119/2021, de 31 de mayo http://www.eduardorojotorrecilla.es/2021/07/sobre-la-importancia-de-la-dimension.html?m=1</vt:lpstr>
      <vt:lpstr>La parcialidad como ámbito característico de la discriminación indirecta por razón de sexo</vt:lpstr>
      <vt:lpstr>El trabajo a tiempo parcial</vt:lpstr>
      <vt:lpstr>STC 79/2020, la médico de urgencias de Marbella</vt:lpstr>
      <vt:lpstr>Igualdad retributiva de las personas trabajadoras a tiempo parcial (art.11 RD 902/2020)</vt:lpstr>
      <vt:lpstr>El alcance del principio de proporcionalidad vs. igualdad</vt:lpstr>
      <vt:lpstr>Repercusiones de la parcialidad en la protección social</vt:lpstr>
      <vt:lpstr>Soluciones: el deber de transparencia</vt:lpstr>
      <vt:lpstr>Presentación de PowerPoint</vt:lpstr>
      <vt:lpstr>Principio de transparencia retributiva (art.3 y CAP.III, arts.5 a 9 RIS)</vt:lpstr>
      <vt:lpstr>Instrumentos de transparencia en el RD 902/2020 (RIS) </vt:lpstr>
      <vt:lpstr>Registro retributivo (art.28.2 ET y art.5 RIS)</vt:lpstr>
      <vt:lpstr>Registro retributivo…</vt:lpstr>
      <vt:lpstr>Registro retributivo…</vt:lpstr>
      <vt:lpstr>Peculiaridades del registro retributivo en las empresas obligadas a realizar auditorías (art.6 RIS)</vt:lpstr>
      <vt:lpstr>La presunción de existencia de brecha (art.28 ET) </vt:lpstr>
      <vt:lpstr>Registro salarial y protección de datos</vt:lpstr>
      <vt:lpstr>Doctrina sobre contenido de la copia básica del contrato que se entrega a la RLT</vt:lpstr>
      <vt:lpstr>Doctrina sobre datos facilitados a los RLT</vt:lpstr>
      <vt:lpstr>STSJ Cataluña, social, 22 de junio de 2020 (rec.677/2020). Sobre impugnación de un requerimiento de la ITSS</vt:lpstr>
      <vt:lpstr>STS, Sala de lo cont.-adm., de 9 de febrero de 2021, Rec.1229/2020</vt:lpstr>
      <vt:lpstr>Conclusión sobre el registro salarial y la protección de datos</vt:lpstr>
      <vt:lpstr>Tutela administrativa y judicial (art.10)</vt:lpstr>
      <vt:lpstr>Auditoría retributiva: qué se y para qué sirve (arts.7 y 8 RIS)</vt:lpstr>
      <vt:lpstr>¿Cómo se hace una auditoría salarial? (art.8.1 RIS)</vt:lpstr>
      <vt:lpstr>Auditoría retributiva…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Brecha salarial, discriminación laboral y feminización de los trabajos Carolina Martínez Moreno CGT, Madrid, 28 de febrero de 2020   </dc:title>
  <dc:creator>Carolina</dc:creator>
  <cp:lastModifiedBy>CAROLINA MARTINEZ MORENO</cp:lastModifiedBy>
  <cp:revision>30</cp:revision>
  <dcterms:created xsi:type="dcterms:W3CDTF">2020-04-01T08:11:49Z</dcterms:created>
  <dcterms:modified xsi:type="dcterms:W3CDTF">2022-06-02T11:59:29Z</dcterms:modified>
</cp:coreProperties>
</file>